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65" r:id="rId2"/>
    <p:sldId id="381" r:id="rId3"/>
    <p:sldId id="380" r:id="rId4"/>
    <p:sldId id="725" r:id="rId5"/>
    <p:sldId id="726" r:id="rId6"/>
    <p:sldId id="727" r:id="rId7"/>
    <p:sldId id="728" r:id="rId8"/>
    <p:sldId id="729" r:id="rId9"/>
    <p:sldId id="272" r:id="rId10"/>
    <p:sldId id="730" r:id="rId11"/>
    <p:sldId id="731" r:id="rId12"/>
    <p:sldId id="732" r:id="rId13"/>
    <p:sldId id="266" r:id="rId14"/>
    <p:sldId id="733" r:id="rId15"/>
    <p:sldId id="267" r:id="rId16"/>
    <p:sldId id="268" r:id="rId17"/>
    <p:sldId id="269" r:id="rId18"/>
    <p:sldId id="271" r:id="rId19"/>
    <p:sldId id="270" r:id="rId20"/>
    <p:sldId id="723" r:id="rId21"/>
    <p:sldId id="397" r:id="rId22"/>
    <p:sldId id="398" r:id="rId23"/>
    <p:sldId id="399" r:id="rId24"/>
    <p:sldId id="400" r:id="rId25"/>
    <p:sldId id="382" r:id="rId26"/>
    <p:sldId id="40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4" d="100"/>
          <a:sy n="114" d="100"/>
        </p:scale>
        <p:origin x="47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D51476-840B-4218-8ECF-518EF06114BC}" type="datetimeFigureOut">
              <a:rPr lang="en-US" smtClean="0"/>
              <a:t>3/10/2020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DBD5C6-F8E8-43B2-851A-A737BE9AF2B0}" type="slidenum">
              <a:rPr lang="en-US" smtClean="0"/>
              <a:t>‹#›</a:t>
            </a:fld>
            <a:endParaRPr lang="en-US"/>
          </a:p>
        </p:txBody>
      </p:sp>
    </p:spTree>
    <p:extLst>
      <p:ext uri="{BB962C8B-B14F-4D97-AF65-F5344CB8AC3E}">
        <p14:creationId xmlns:p14="http://schemas.microsoft.com/office/powerpoint/2010/main" val="2979180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1F5737EA-658D-40CC-AB56-CF43C7F1C8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CA9964A4-2B10-429F-AFB0-CB99038988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600" b="1"/>
              <a:t>Selling Your Property:  Pricing – Fair Market Value</a:t>
            </a:r>
            <a:endParaRPr lang="en-US" altLang="en-US" sz="1600"/>
          </a:p>
          <a:p>
            <a:r>
              <a:rPr lang="en-US" altLang="en-US" sz="1600"/>
              <a:t>This is a term you may have heard, Fair Market Value.  Fair Market Value is a price that a ready, willing and able buyer is willing to pay and a seller is willing to accept.  The reason it is important that we accurately project Fair Market Value is because if we end up pricing too far away from Fair Market Value, your house won’t sell.   Let’s discuss how we can accurately project what Fair Market Value will be for your house.</a:t>
            </a:r>
          </a:p>
          <a:p>
            <a:endParaRPr lang="en-US" altLang="en-US" sz="1600">
              <a:latin typeface="Arial" panose="020B0604020202020204" pitchFamily="34" charset="0"/>
              <a:cs typeface="Arial" panose="020B0604020202020204" pitchFamily="34" charset="0"/>
            </a:endParaRPr>
          </a:p>
        </p:txBody>
      </p:sp>
      <p:sp>
        <p:nvSpPr>
          <p:cNvPr id="49156" name="Slide Number Placeholder 3">
            <a:extLst>
              <a:ext uri="{FF2B5EF4-FFF2-40B4-BE49-F238E27FC236}">
                <a16:creationId xmlns:a16="http://schemas.microsoft.com/office/drawing/2014/main" id="{6B329F16-7D0A-4332-9367-7F736812BF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142EC27-9D62-4F5B-AC49-BD3191CFADD3}" type="slidenum">
              <a:rPr lang="en-US" altLang="en-US">
                <a:latin typeface="Arial" panose="020B0604020202020204" pitchFamily="34" charset="0"/>
              </a:rPr>
              <a:pPr>
                <a:spcBef>
                  <a:spcPct val="0"/>
                </a:spcBef>
              </a:pPr>
              <a:t>2</a:t>
            </a:fld>
            <a:endParaRPr lang="en-US" altLang="en-US">
              <a:latin typeface="Arial" panose="020B0604020202020204" pitchFamily="34" charset="0"/>
            </a:endParaRPr>
          </a:p>
        </p:txBody>
      </p:sp>
    </p:spTree>
    <p:extLst>
      <p:ext uri="{BB962C8B-B14F-4D97-AF65-F5344CB8AC3E}">
        <p14:creationId xmlns:p14="http://schemas.microsoft.com/office/powerpoint/2010/main" val="4223670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1F5737EA-658D-40CC-AB56-CF43C7F1C8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CA9964A4-2B10-429F-AFB0-CB99038988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600" b="1"/>
              <a:t>Selling Your Property:  Pricing – Fair Market Value</a:t>
            </a:r>
            <a:endParaRPr lang="en-US" altLang="en-US" sz="1600"/>
          </a:p>
          <a:p>
            <a:r>
              <a:rPr lang="en-US" altLang="en-US" sz="1600"/>
              <a:t>This is a term you may have heard, Fair Market Value.  Fair Market Value is a price that a ready, willing and able buyer is willing to pay and a seller is willing to accept.  The reason it is important that we accurately project Fair Market Value is because if we end up pricing too far away from Fair Market Value, your house won’t sell.   Let’s discuss how we can accurately project what Fair Market Value will be for your house.</a:t>
            </a:r>
          </a:p>
          <a:p>
            <a:endParaRPr lang="en-US" altLang="en-US" sz="1600">
              <a:latin typeface="Arial" panose="020B0604020202020204" pitchFamily="34" charset="0"/>
              <a:cs typeface="Arial" panose="020B0604020202020204" pitchFamily="34" charset="0"/>
            </a:endParaRPr>
          </a:p>
        </p:txBody>
      </p:sp>
      <p:sp>
        <p:nvSpPr>
          <p:cNvPr id="49156" name="Slide Number Placeholder 3">
            <a:extLst>
              <a:ext uri="{FF2B5EF4-FFF2-40B4-BE49-F238E27FC236}">
                <a16:creationId xmlns:a16="http://schemas.microsoft.com/office/drawing/2014/main" id="{6B329F16-7D0A-4332-9367-7F736812BF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142EC27-9D62-4F5B-AC49-BD3191CFADD3}" type="slidenum">
              <a:rPr lang="en-US" altLang="en-US">
                <a:latin typeface="Arial" panose="020B0604020202020204" pitchFamily="34" charset="0"/>
              </a:rPr>
              <a:pPr>
                <a:spcBef>
                  <a:spcPct val="0"/>
                </a:spcBef>
              </a:pPr>
              <a:t>3</a:t>
            </a:fld>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59216D-14F6-4598-B84B-97AE513BF5B9}" type="slidenum">
              <a:rPr lang="en-US" smtClean="0"/>
              <a:t>20</a:t>
            </a:fld>
            <a:endParaRPr lang="en-US"/>
          </a:p>
        </p:txBody>
      </p:sp>
    </p:spTree>
    <p:extLst>
      <p:ext uri="{BB962C8B-B14F-4D97-AF65-F5344CB8AC3E}">
        <p14:creationId xmlns:p14="http://schemas.microsoft.com/office/powerpoint/2010/main" val="2888032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86ED022C-A25F-450C-B2EF-C97C3A1A6A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72E67DB4-A70A-470F-A0A5-854D4FE41E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a:p>
        </p:txBody>
      </p:sp>
      <p:sp>
        <p:nvSpPr>
          <p:cNvPr id="97284" name="Slide Number Placeholder 3">
            <a:extLst>
              <a:ext uri="{FF2B5EF4-FFF2-40B4-BE49-F238E27FC236}">
                <a16:creationId xmlns:a16="http://schemas.microsoft.com/office/drawing/2014/main" id="{133B3264-79E3-4B4F-BD49-B762B5733A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BA2581A-C82F-4092-9973-0787809CDD18}" type="slidenum">
              <a:rPr lang="en-US" altLang="en-US">
                <a:latin typeface="Arial" panose="020B0604020202020204" pitchFamily="34" charset="0"/>
              </a:rPr>
              <a:pPr>
                <a:spcBef>
                  <a:spcPct val="0"/>
                </a:spcBef>
              </a:pPr>
              <a:t>21</a:t>
            </a:fld>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C3BC4907-92F4-4C7D-8639-DCDD274231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EBBBB40D-6219-4C3A-9DB2-EAB763F2B8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a:p>
        </p:txBody>
      </p:sp>
      <p:sp>
        <p:nvSpPr>
          <p:cNvPr id="99332" name="Slide Number Placeholder 3">
            <a:extLst>
              <a:ext uri="{FF2B5EF4-FFF2-40B4-BE49-F238E27FC236}">
                <a16:creationId xmlns:a16="http://schemas.microsoft.com/office/drawing/2014/main" id="{68C045CF-1FF5-4BEA-9039-DFD1798B19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C81183B-1A7C-494F-A811-FD56F850FCA9}" type="slidenum">
              <a:rPr lang="en-US" altLang="en-US">
                <a:latin typeface="Arial" panose="020B0604020202020204" pitchFamily="34" charset="0"/>
              </a:rPr>
              <a:pPr>
                <a:spcBef>
                  <a:spcPct val="0"/>
                </a:spcBef>
              </a:pPr>
              <a:t>22</a:t>
            </a:fld>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8A7B182D-1C95-4612-AF5E-5E6099810B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D46C4BE7-7DC6-4E7B-B056-4CCB10C5EE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a:p>
        </p:txBody>
      </p:sp>
      <p:sp>
        <p:nvSpPr>
          <p:cNvPr id="101380" name="Slide Number Placeholder 3">
            <a:extLst>
              <a:ext uri="{FF2B5EF4-FFF2-40B4-BE49-F238E27FC236}">
                <a16:creationId xmlns:a16="http://schemas.microsoft.com/office/drawing/2014/main" id="{338390F4-E802-4BA7-AFFC-8EF225BE202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BE5070-C7CD-47EF-970B-53AC07789736}" type="slidenum">
              <a:rPr lang="en-US" altLang="en-US">
                <a:latin typeface="Arial" panose="020B0604020202020204" pitchFamily="34" charset="0"/>
              </a:rPr>
              <a:pPr>
                <a:spcBef>
                  <a:spcPct val="0"/>
                </a:spcBef>
              </a:pPr>
              <a:t>23</a:t>
            </a:fld>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17D588D2-66CB-48DE-A66C-25C57C6422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FFA607A7-6A48-4862-B15B-C4E8E919C4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a:p>
        </p:txBody>
      </p:sp>
      <p:sp>
        <p:nvSpPr>
          <p:cNvPr id="103428" name="Slide Number Placeholder 3">
            <a:extLst>
              <a:ext uri="{FF2B5EF4-FFF2-40B4-BE49-F238E27FC236}">
                <a16:creationId xmlns:a16="http://schemas.microsoft.com/office/drawing/2014/main" id="{EB747956-6AF1-4EC2-BC4A-AA38066167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E91EFBB-84D3-46BB-908D-276F08991B1B}" type="slidenum">
              <a:rPr lang="en-US" altLang="en-US">
                <a:latin typeface="Arial" panose="020B0604020202020204" pitchFamily="34" charset="0"/>
              </a:rPr>
              <a:pPr>
                <a:spcBef>
                  <a:spcPct val="0"/>
                </a:spcBef>
              </a:pPr>
              <a:t>24</a:t>
            </a:fld>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1F5737EA-658D-40CC-AB56-CF43C7F1C8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CA9964A4-2B10-429F-AFB0-CB99038988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600" b="1"/>
              <a:t>Selling Your Property:  Pricing – Fair Market Value</a:t>
            </a:r>
            <a:endParaRPr lang="en-US" altLang="en-US" sz="1600"/>
          </a:p>
          <a:p>
            <a:r>
              <a:rPr lang="en-US" altLang="en-US" sz="1600"/>
              <a:t>This is a term you may have heard, Fair Market Value.  Fair Market Value is a price that a ready, willing and able buyer is willing to pay and a seller is willing to accept.  The reason it is important that we accurately project Fair Market Value is because if we end up pricing too far away from Fair Market Value, your house won’t sell.   Let’s discuss how we can accurately project what Fair Market Value will be for your house.</a:t>
            </a:r>
          </a:p>
          <a:p>
            <a:endParaRPr lang="en-US" altLang="en-US" sz="1600">
              <a:latin typeface="Arial" panose="020B0604020202020204" pitchFamily="34" charset="0"/>
              <a:cs typeface="Arial" panose="020B0604020202020204" pitchFamily="34" charset="0"/>
            </a:endParaRPr>
          </a:p>
        </p:txBody>
      </p:sp>
      <p:sp>
        <p:nvSpPr>
          <p:cNvPr id="49156" name="Slide Number Placeholder 3">
            <a:extLst>
              <a:ext uri="{FF2B5EF4-FFF2-40B4-BE49-F238E27FC236}">
                <a16:creationId xmlns:a16="http://schemas.microsoft.com/office/drawing/2014/main" id="{6B329F16-7D0A-4332-9367-7F736812BF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142EC27-9D62-4F5B-AC49-BD3191CFADD3}" type="slidenum">
              <a:rPr lang="en-US" altLang="en-US">
                <a:latin typeface="Arial" panose="020B0604020202020204" pitchFamily="34" charset="0"/>
              </a:rPr>
              <a:pPr>
                <a:spcBef>
                  <a:spcPct val="0"/>
                </a:spcBef>
              </a:pPr>
              <a:t>25</a:t>
            </a:fld>
            <a:endParaRPr lang="en-US" altLang="en-US">
              <a:latin typeface="Arial" panose="020B0604020202020204" pitchFamily="34" charset="0"/>
            </a:endParaRPr>
          </a:p>
        </p:txBody>
      </p:sp>
    </p:spTree>
    <p:extLst>
      <p:ext uri="{BB962C8B-B14F-4D97-AF65-F5344CB8AC3E}">
        <p14:creationId xmlns:p14="http://schemas.microsoft.com/office/powerpoint/2010/main" val="1541414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E4AA7BF3-A3C3-4B38-91C1-256D2EE000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8B43332E-1DC7-453B-8720-3C645F1554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5476" name="Slide Number Placeholder 3">
            <a:extLst>
              <a:ext uri="{FF2B5EF4-FFF2-40B4-BE49-F238E27FC236}">
                <a16:creationId xmlns:a16="http://schemas.microsoft.com/office/drawing/2014/main" id="{68ADE80E-C4DB-4B3F-815F-6623E623DB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1F0EFE1-D1C7-4B59-9C74-82AFD279817E}" type="slidenum">
              <a:rPr lang="en-US" altLang="en-US">
                <a:latin typeface="Arial" panose="020B0604020202020204" pitchFamily="34" charset="0"/>
              </a:rPr>
              <a:pPr>
                <a:spcBef>
                  <a:spcPct val="0"/>
                </a:spcBef>
              </a:pPr>
              <a:t>26</a:t>
            </a:fld>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0C1EF-0F97-493B-8A09-E18305DAF4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CF5C81-4943-4F98-A0C5-7BC1E1A821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885F5B-5AEB-4759-B487-11F5E717172C}"/>
              </a:ext>
            </a:extLst>
          </p:cNvPr>
          <p:cNvSpPr>
            <a:spLocks noGrp="1"/>
          </p:cNvSpPr>
          <p:nvPr>
            <p:ph type="dt" sz="half" idx="10"/>
          </p:nvPr>
        </p:nvSpPr>
        <p:spPr/>
        <p:txBody>
          <a:bodyPr/>
          <a:lstStyle/>
          <a:p>
            <a:fld id="{A4F719AC-A77B-4211-8E1F-F554D3271187}" type="datetimeFigureOut">
              <a:rPr lang="en-US" smtClean="0"/>
              <a:t>3/10/2020</a:t>
            </a:fld>
            <a:endParaRPr lang="en-US"/>
          </a:p>
        </p:txBody>
      </p:sp>
      <p:sp>
        <p:nvSpPr>
          <p:cNvPr id="5" name="Footer Placeholder 4">
            <a:extLst>
              <a:ext uri="{FF2B5EF4-FFF2-40B4-BE49-F238E27FC236}">
                <a16:creationId xmlns:a16="http://schemas.microsoft.com/office/drawing/2014/main" id="{3E0724AA-9455-4225-BA06-EC1BDC0F12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AEE6A-B3E6-41CF-A757-ECEEE07336F0}"/>
              </a:ext>
            </a:extLst>
          </p:cNvPr>
          <p:cNvSpPr>
            <a:spLocks noGrp="1"/>
          </p:cNvSpPr>
          <p:nvPr>
            <p:ph type="sldNum" sz="quarter" idx="12"/>
          </p:nvPr>
        </p:nvSpPr>
        <p:spPr/>
        <p:txBody>
          <a:bodyPr/>
          <a:lstStyle/>
          <a:p>
            <a:fld id="{71FF5CD9-69CF-44E9-9D8C-00D7E377282E}" type="slidenum">
              <a:rPr lang="en-US" smtClean="0"/>
              <a:t>‹#›</a:t>
            </a:fld>
            <a:endParaRPr lang="en-US"/>
          </a:p>
        </p:txBody>
      </p:sp>
    </p:spTree>
    <p:extLst>
      <p:ext uri="{BB962C8B-B14F-4D97-AF65-F5344CB8AC3E}">
        <p14:creationId xmlns:p14="http://schemas.microsoft.com/office/powerpoint/2010/main" val="4036650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AC0B7-BCBA-44C5-8BCD-98D472AF3C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B04740-7090-4BB8-BB83-7A5441FDF7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A6DAA8-59E1-4AB5-95AD-61BCAC481E8E}"/>
              </a:ext>
            </a:extLst>
          </p:cNvPr>
          <p:cNvSpPr>
            <a:spLocks noGrp="1"/>
          </p:cNvSpPr>
          <p:nvPr>
            <p:ph type="dt" sz="half" idx="10"/>
          </p:nvPr>
        </p:nvSpPr>
        <p:spPr/>
        <p:txBody>
          <a:bodyPr/>
          <a:lstStyle/>
          <a:p>
            <a:fld id="{A4F719AC-A77B-4211-8E1F-F554D3271187}" type="datetimeFigureOut">
              <a:rPr lang="en-US" smtClean="0"/>
              <a:t>3/10/2020</a:t>
            </a:fld>
            <a:endParaRPr lang="en-US"/>
          </a:p>
        </p:txBody>
      </p:sp>
      <p:sp>
        <p:nvSpPr>
          <p:cNvPr id="5" name="Footer Placeholder 4">
            <a:extLst>
              <a:ext uri="{FF2B5EF4-FFF2-40B4-BE49-F238E27FC236}">
                <a16:creationId xmlns:a16="http://schemas.microsoft.com/office/drawing/2014/main" id="{6B732A03-4501-42E7-AC64-651CCF8FA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588899-2CFA-415A-A913-C53D1D7EE6D3}"/>
              </a:ext>
            </a:extLst>
          </p:cNvPr>
          <p:cNvSpPr>
            <a:spLocks noGrp="1"/>
          </p:cNvSpPr>
          <p:nvPr>
            <p:ph type="sldNum" sz="quarter" idx="12"/>
          </p:nvPr>
        </p:nvSpPr>
        <p:spPr/>
        <p:txBody>
          <a:bodyPr/>
          <a:lstStyle/>
          <a:p>
            <a:fld id="{71FF5CD9-69CF-44E9-9D8C-00D7E377282E}" type="slidenum">
              <a:rPr lang="en-US" smtClean="0"/>
              <a:t>‹#›</a:t>
            </a:fld>
            <a:endParaRPr lang="en-US"/>
          </a:p>
        </p:txBody>
      </p:sp>
    </p:spTree>
    <p:extLst>
      <p:ext uri="{BB962C8B-B14F-4D97-AF65-F5344CB8AC3E}">
        <p14:creationId xmlns:p14="http://schemas.microsoft.com/office/powerpoint/2010/main" val="1196873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A91974-7402-4B1E-9A41-306EC129B8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08BBF8-0591-4B7D-8FDC-89331479B7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4388C7-2CBF-4A4F-BD89-608AE91E6525}"/>
              </a:ext>
            </a:extLst>
          </p:cNvPr>
          <p:cNvSpPr>
            <a:spLocks noGrp="1"/>
          </p:cNvSpPr>
          <p:nvPr>
            <p:ph type="dt" sz="half" idx="10"/>
          </p:nvPr>
        </p:nvSpPr>
        <p:spPr/>
        <p:txBody>
          <a:bodyPr/>
          <a:lstStyle/>
          <a:p>
            <a:fld id="{A4F719AC-A77B-4211-8E1F-F554D3271187}" type="datetimeFigureOut">
              <a:rPr lang="en-US" smtClean="0"/>
              <a:t>3/10/2020</a:t>
            </a:fld>
            <a:endParaRPr lang="en-US"/>
          </a:p>
        </p:txBody>
      </p:sp>
      <p:sp>
        <p:nvSpPr>
          <p:cNvPr id="5" name="Footer Placeholder 4">
            <a:extLst>
              <a:ext uri="{FF2B5EF4-FFF2-40B4-BE49-F238E27FC236}">
                <a16:creationId xmlns:a16="http://schemas.microsoft.com/office/drawing/2014/main" id="{754879C0-031C-40BF-A0FA-30281DE460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171BE0-4C55-43B1-8780-183DAE6FA375}"/>
              </a:ext>
            </a:extLst>
          </p:cNvPr>
          <p:cNvSpPr>
            <a:spLocks noGrp="1"/>
          </p:cNvSpPr>
          <p:nvPr>
            <p:ph type="sldNum" sz="quarter" idx="12"/>
          </p:nvPr>
        </p:nvSpPr>
        <p:spPr/>
        <p:txBody>
          <a:bodyPr/>
          <a:lstStyle/>
          <a:p>
            <a:fld id="{71FF5CD9-69CF-44E9-9D8C-00D7E377282E}" type="slidenum">
              <a:rPr lang="en-US" smtClean="0"/>
              <a:t>‹#›</a:t>
            </a:fld>
            <a:endParaRPr lang="en-US"/>
          </a:p>
        </p:txBody>
      </p:sp>
    </p:spTree>
    <p:extLst>
      <p:ext uri="{BB962C8B-B14F-4D97-AF65-F5344CB8AC3E}">
        <p14:creationId xmlns:p14="http://schemas.microsoft.com/office/powerpoint/2010/main" val="2002610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ark Blank No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D7C03A-DA78-450C-A38E-8DB0F8647815}"/>
              </a:ext>
            </a:extLst>
          </p:cNvPr>
          <p:cNvSpPr/>
          <p:nvPr userDrawn="1"/>
        </p:nvSpPr>
        <p:spPr>
          <a:xfrm>
            <a:off x="0" y="0"/>
            <a:ext cx="12192000" cy="6858000"/>
          </a:xfrm>
          <a:prstGeom prst="rect">
            <a:avLst/>
          </a:prstGeom>
          <a:gradFill flip="none" rotWithShape="1">
            <a:gsLst>
              <a:gs pos="100000">
                <a:srgbClr val="0C0521"/>
              </a:gs>
              <a:gs pos="70000">
                <a:srgbClr val="250E6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3" name="Rectangle 2">
            <a:extLst>
              <a:ext uri="{FF2B5EF4-FFF2-40B4-BE49-F238E27FC236}">
                <a16:creationId xmlns:a16="http://schemas.microsoft.com/office/drawing/2014/main" id="{E8104ABB-7C5C-40A6-9935-20BC351F0E02}"/>
              </a:ext>
            </a:extLst>
          </p:cNvPr>
          <p:cNvSpPr/>
          <p:nvPr userDrawn="1"/>
        </p:nvSpPr>
        <p:spPr>
          <a:xfrm>
            <a:off x="3352800" y="6743700"/>
            <a:ext cx="8839200" cy="114300"/>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4" name="Right Triangle 3">
            <a:extLst>
              <a:ext uri="{FF2B5EF4-FFF2-40B4-BE49-F238E27FC236}">
                <a16:creationId xmlns:a16="http://schemas.microsoft.com/office/drawing/2014/main" id="{52A816A0-3A12-4D1B-BA0B-1107ABC3B498}"/>
              </a:ext>
            </a:extLst>
          </p:cNvPr>
          <p:cNvSpPr/>
          <p:nvPr userDrawn="1"/>
        </p:nvSpPr>
        <p:spPr>
          <a:xfrm flipH="1">
            <a:off x="2895600" y="6743700"/>
            <a:ext cx="457200" cy="114300"/>
          </a:xfrm>
          <a:prstGeom prst="rtTriangle">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5" name="Rectangle 4">
            <a:extLst>
              <a:ext uri="{FF2B5EF4-FFF2-40B4-BE49-F238E27FC236}">
                <a16:creationId xmlns:a16="http://schemas.microsoft.com/office/drawing/2014/main" id="{17828898-C633-4B7F-A0A8-AD30D9DF5A36}"/>
              </a:ext>
            </a:extLst>
          </p:cNvPr>
          <p:cNvSpPr/>
          <p:nvPr userDrawn="1"/>
        </p:nvSpPr>
        <p:spPr>
          <a:xfrm rot="10800000">
            <a:off x="0" y="0"/>
            <a:ext cx="8839200" cy="114300"/>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6" name="Right Triangle 5">
            <a:extLst>
              <a:ext uri="{FF2B5EF4-FFF2-40B4-BE49-F238E27FC236}">
                <a16:creationId xmlns:a16="http://schemas.microsoft.com/office/drawing/2014/main" id="{7323FF9C-C616-460B-AEDB-962C5E04F4B3}"/>
              </a:ext>
            </a:extLst>
          </p:cNvPr>
          <p:cNvSpPr/>
          <p:nvPr userDrawn="1"/>
        </p:nvSpPr>
        <p:spPr>
          <a:xfrm rot="10800000" flipH="1">
            <a:off x="8839200" y="0"/>
            <a:ext cx="457200" cy="114300"/>
          </a:xfrm>
          <a:prstGeom prst="rtTriangle">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7" name="Date Placeholder 3">
            <a:extLst>
              <a:ext uri="{FF2B5EF4-FFF2-40B4-BE49-F238E27FC236}">
                <a16:creationId xmlns:a16="http://schemas.microsoft.com/office/drawing/2014/main" id="{E734F7FD-0AD9-478A-ACD1-3BA784834D6A}"/>
              </a:ext>
            </a:extLst>
          </p:cNvPr>
          <p:cNvSpPr>
            <a:spLocks noGrp="1"/>
          </p:cNvSpPr>
          <p:nvPr>
            <p:ph type="dt" sz="half" idx="10"/>
          </p:nvPr>
        </p:nvSpPr>
        <p:spPr/>
        <p:txBody>
          <a:bodyPr/>
          <a:lstStyle>
            <a:lvl1pPr>
              <a:defRPr/>
            </a:lvl1pPr>
          </a:lstStyle>
          <a:p>
            <a:pPr>
              <a:defRPr/>
            </a:pPr>
            <a:fld id="{97DD517B-3C99-4F7E-B419-CD49CD7561B7}" type="datetimeFigureOut">
              <a:rPr lang="en-US"/>
              <a:pPr>
                <a:defRPr/>
              </a:pPr>
              <a:t>3/10/2020</a:t>
            </a:fld>
            <a:endParaRPr lang="en-US"/>
          </a:p>
        </p:txBody>
      </p:sp>
      <p:sp>
        <p:nvSpPr>
          <p:cNvPr id="8" name="Footer Placeholder 4">
            <a:extLst>
              <a:ext uri="{FF2B5EF4-FFF2-40B4-BE49-F238E27FC236}">
                <a16:creationId xmlns:a16="http://schemas.microsoft.com/office/drawing/2014/main" id="{7CB1D686-13F0-4423-8E8C-47185962DF9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3394EC1-6D06-4F55-96C9-2866005814FF}"/>
              </a:ext>
            </a:extLst>
          </p:cNvPr>
          <p:cNvSpPr>
            <a:spLocks noGrp="1"/>
          </p:cNvSpPr>
          <p:nvPr>
            <p:ph type="sldNum" sz="quarter" idx="12"/>
          </p:nvPr>
        </p:nvSpPr>
        <p:spPr/>
        <p:txBody>
          <a:bodyPr/>
          <a:lstStyle>
            <a:lvl1pPr>
              <a:defRPr/>
            </a:lvl1pPr>
          </a:lstStyle>
          <a:p>
            <a:fld id="{D4A74C68-9D75-42E2-BCEE-1B6D9BA59422}" type="slidenum">
              <a:rPr lang="en-US" altLang="en-US"/>
              <a:pPr/>
              <a:t>‹#›</a:t>
            </a:fld>
            <a:endParaRPr lang="en-US" altLang="en-US"/>
          </a:p>
        </p:txBody>
      </p:sp>
    </p:spTree>
    <p:extLst>
      <p:ext uri="{BB962C8B-B14F-4D97-AF65-F5344CB8AC3E}">
        <p14:creationId xmlns:p14="http://schemas.microsoft.com/office/powerpoint/2010/main" val="1309983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E9E76-3491-4FF7-92A3-876BC355AD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EE2D4E-AE7F-4E97-A0AB-EC16F2B9DA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1402D3-1341-4D28-B502-430C8C55D4B2}"/>
              </a:ext>
            </a:extLst>
          </p:cNvPr>
          <p:cNvSpPr>
            <a:spLocks noGrp="1"/>
          </p:cNvSpPr>
          <p:nvPr>
            <p:ph type="dt" sz="half" idx="10"/>
          </p:nvPr>
        </p:nvSpPr>
        <p:spPr/>
        <p:txBody>
          <a:bodyPr/>
          <a:lstStyle/>
          <a:p>
            <a:fld id="{A4F719AC-A77B-4211-8E1F-F554D3271187}" type="datetimeFigureOut">
              <a:rPr lang="en-US" smtClean="0"/>
              <a:t>3/10/2020</a:t>
            </a:fld>
            <a:endParaRPr lang="en-US"/>
          </a:p>
        </p:txBody>
      </p:sp>
      <p:sp>
        <p:nvSpPr>
          <p:cNvPr id="5" name="Footer Placeholder 4">
            <a:extLst>
              <a:ext uri="{FF2B5EF4-FFF2-40B4-BE49-F238E27FC236}">
                <a16:creationId xmlns:a16="http://schemas.microsoft.com/office/drawing/2014/main" id="{DDF849C9-EF18-4D5D-8325-6D9C2DF72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B6EA5-C38E-4241-AD74-68758BD58231}"/>
              </a:ext>
            </a:extLst>
          </p:cNvPr>
          <p:cNvSpPr>
            <a:spLocks noGrp="1"/>
          </p:cNvSpPr>
          <p:nvPr>
            <p:ph type="sldNum" sz="quarter" idx="12"/>
          </p:nvPr>
        </p:nvSpPr>
        <p:spPr/>
        <p:txBody>
          <a:bodyPr/>
          <a:lstStyle/>
          <a:p>
            <a:fld id="{71FF5CD9-69CF-44E9-9D8C-00D7E377282E}" type="slidenum">
              <a:rPr lang="en-US" smtClean="0"/>
              <a:t>‹#›</a:t>
            </a:fld>
            <a:endParaRPr lang="en-US"/>
          </a:p>
        </p:txBody>
      </p:sp>
    </p:spTree>
    <p:extLst>
      <p:ext uri="{BB962C8B-B14F-4D97-AF65-F5344CB8AC3E}">
        <p14:creationId xmlns:p14="http://schemas.microsoft.com/office/powerpoint/2010/main" val="2243229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E6F1C-78E0-4164-8DA5-A15707651F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AC0295-DABD-4054-89C2-F1C3F2AC83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7C7248-5FB3-4006-B701-3315DA967C23}"/>
              </a:ext>
            </a:extLst>
          </p:cNvPr>
          <p:cNvSpPr>
            <a:spLocks noGrp="1"/>
          </p:cNvSpPr>
          <p:nvPr>
            <p:ph type="dt" sz="half" idx="10"/>
          </p:nvPr>
        </p:nvSpPr>
        <p:spPr/>
        <p:txBody>
          <a:bodyPr/>
          <a:lstStyle/>
          <a:p>
            <a:fld id="{A4F719AC-A77B-4211-8E1F-F554D3271187}" type="datetimeFigureOut">
              <a:rPr lang="en-US" smtClean="0"/>
              <a:t>3/10/2020</a:t>
            </a:fld>
            <a:endParaRPr lang="en-US"/>
          </a:p>
        </p:txBody>
      </p:sp>
      <p:sp>
        <p:nvSpPr>
          <p:cNvPr id="5" name="Footer Placeholder 4">
            <a:extLst>
              <a:ext uri="{FF2B5EF4-FFF2-40B4-BE49-F238E27FC236}">
                <a16:creationId xmlns:a16="http://schemas.microsoft.com/office/drawing/2014/main" id="{F95A2510-70B2-443A-9F07-AB6E66795A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F1BC37-8CE1-47C9-BE41-1710E5696568}"/>
              </a:ext>
            </a:extLst>
          </p:cNvPr>
          <p:cNvSpPr>
            <a:spLocks noGrp="1"/>
          </p:cNvSpPr>
          <p:nvPr>
            <p:ph type="sldNum" sz="quarter" idx="12"/>
          </p:nvPr>
        </p:nvSpPr>
        <p:spPr/>
        <p:txBody>
          <a:bodyPr/>
          <a:lstStyle/>
          <a:p>
            <a:fld id="{71FF5CD9-69CF-44E9-9D8C-00D7E377282E}" type="slidenum">
              <a:rPr lang="en-US" smtClean="0"/>
              <a:t>‹#›</a:t>
            </a:fld>
            <a:endParaRPr lang="en-US"/>
          </a:p>
        </p:txBody>
      </p:sp>
    </p:spTree>
    <p:extLst>
      <p:ext uri="{BB962C8B-B14F-4D97-AF65-F5344CB8AC3E}">
        <p14:creationId xmlns:p14="http://schemas.microsoft.com/office/powerpoint/2010/main" val="3021661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A96D1-62C9-4324-8E79-D8CA51DE3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249075-46EA-4F42-9C4A-4A02F7FF45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7A7BE9-6732-4164-BC7F-ADD24928FE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C01F19-F558-4A3F-88B5-3A7D2BDCB77C}"/>
              </a:ext>
            </a:extLst>
          </p:cNvPr>
          <p:cNvSpPr>
            <a:spLocks noGrp="1"/>
          </p:cNvSpPr>
          <p:nvPr>
            <p:ph type="dt" sz="half" idx="10"/>
          </p:nvPr>
        </p:nvSpPr>
        <p:spPr/>
        <p:txBody>
          <a:bodyPr/>
          <a:lstStyle/>
          <a:p>
            <a:fld id="{A4F719AC-A77B-4211-8E1F-F554D3271187}" type="datetimeFigureOut">
              <a:rPr lang="en-US" smtClean="0"/>
              <a:t>3/10/2020</a:t>
            </a:fld>
            <a:endParaRPr lang="en-US"/>
          </a:p>
        </p:txBody>
      </p:sp>
      <p:sp>
        <p:nvSpPr>
          <p:cNvPr id="6" name="Footer Placeholder 5">
            <a:extLst>
              <a:ext uri="{FF2B5EF4-FFF2-40B4-BE49-F238E27FC236}">
                <a16:creationId xmlns:a16="http://schemas.microsoft.com/office/drawing/2014/main" id="{05DAD23E-12BB-4816-9925-6E5B620874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63264A-A449-4D13-9AA1-18DFDC8E531E}"/>
              </a:ext>
            </a:extLst>
          </p:cNvPr>
          <p:cNvSpPr>
            <a:spLocks noGrp="1"/>
          </p:cNvSpPr>
          <p:nvPr>
            <p:ph type="sldNum" sz="quarter" idx="12"/>
          </p:nvPr>
        </p:nvSpPr>
        <p:spPr/>
        <p:txBody>
          <a:bodyPr/>
          <a:lstStyle/>
          <a:p>
            <a:fld id="{71FF5CD9-69CF-44E9-9D8C-00D7E377282E}" type="slidenum">
              <a:rPr lang="en-US" smtClean="0"/>
              <a:t>‹#›</a:t>
            </a:fld>
            <a:endParaRPr lang="en-US"/>
          </a:p>
        </p:txBody>
      </p:sp>
    </p:spTree>
    <p:extLst>
      <p:ext uri="{BB962C8B-B14F-4D97-AF65-F5344CB8AC3E}">
        <p14:creationId xmlns:p14="http://schemas.microsoft.com/office/powerpoint/2010/main" val="2417764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F6257-725D-4DC3-B866-D119361973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C9E301-1564-4513-BCCF-7C094EBD6A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455EB0-E9D5-4381-9D5B-DED67352B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E21039-6B1D-4B9E-AD7E-5051D19DC8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06B1FC-3D27-464E-A0A7-A84A5BA753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F82B7C-9A99-43B3-932E-F593CF130E16}"/>
              </a:ext>
            </a:extLst>
          </p:cNvPr>
          <p:cNvSpPr>
            <a:spLocks noGrp="1"/>
          </p:cNvSpPr>
          <p:nvPr>
            <p:ph type="dt" sz="half" idx="10"/>
          </p:nvPr>
        </p:nvSpPr>
        <p:spPr/>
        <p:txBody>
          <a:bodyPr/>
          <a:lstStyle/>
          <a:p>
            <a:fld id="{A4F719AC-A77B-4211-8E1F-F554D3271187}" type="datetimeFigureOut">
              <a:rPr lang="en-US" smtClean="0"/>
              <a:t>3/10/2020</a:t>
            </a:fld>
            <a:endParaRPr lang="en-US"/>
          </a:p>
        </p:txBody>
      </p:sp>
      <p:sp>
        <p:nvSpPr>
          <p:cNvPr id="8" name="Footer Placeholder 7">
            <a:extLst>
              <a:ext uri="{FF2B5EF4-FFF2-40B4-BE49-F238E27FC236}">
                <a16:creationId xmlns:a16="http://schemas.microsoft.com/office/drawing/2014/main" id="{0BC417D0-0E38-4C4D-8E35-285FB34163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E593AD-56D9-4AE6-AB25-2A06D0465533}"/>
              </a:ext>
            </a:extLst>
          </p:cNvPr>
          <p:cNvSpPr>
            <a:spLocks noGrp="1"/>
          </p:cNvSpPr>
          <p:nvPr>
            <p:ph type="sldNum" sz="quarter" idx="12"/>
          </p:nvPr>
        </p:nvSpPr>
        <p:spPr/>
        <p:txBody>
          <a:bodyPr/>
          <a:lstStyle/>
          <a:p>
            <a:fld id="{71FF5CD9-69CF-44E9-9D8C-00D7E377282E}" type="slidenum">
              <a:rPr lang="en-US" smtClean="0"/>
              <a:t>‹#›</a:t>
            </a:fld>
            <a:endParaRPr lang="en-US"/>
          </a:p>
        </p:txBody>
      </p:sp>
    </p:spTree>
    <p:extLst>
      <p:ext uri="{BB962C8B-B14F-4D97-AF65-F5344CB8AC3E}">
        <p14:creationId xmlns:p14="http://schemas.microsoft.com/office/powerpoint/2010/main" val="2811272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88804-D6E2-448C-B853-E84314E710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09116B-A924-426F-8321-FFD5D9C2E57C}"/>
              </a:ext>
            </a:extLst>
          </p:cNvPr>
          <p:cNvSpPr>
            <a:spLocks noGrp="1"/>
          </p:cNvSpPr>
          <p:nvPr>
            <p:ph type="dt" sz="half" idx="10"/>
          </p:nvPr>
        </p:nvSpPr>
        <p:spPr/>
        <p:txBody>
          <a:bodyPr/>
          <a:lstStyle/>
          <a:p>
            <a:fld id="{A4F719AC-A77B-4211-8E1F-F554D3271187}" type="datetimeFigureOut">
              <a:rPr lang="en-US" smtClean="0"/>
              <a:t>3/10/2020</a:t>
            </a:fld>
            <a:endParaRPr lang="en-US"/>
          </a:p>
        </p:txBody>
      </p:sp>
      <p:sp>
        <p:nvSpPr>
          <p:cNvPr id="4" name="Footer Placeholder 3">
            <a:extLst>
              <a:ext uri="{FF2B5EF4-FFF2-40B4-BE49-F238E27FC236}">
                <a16:creationId xmlns:a16="http://schemas.microsoft.com/office/drawing/2014/main" id="{F6AFA72A-A553-4ADD-A08C-DDEADFEF44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A3B2F3-152E-435D-9A00-883A7CB0068D}"/>
              </a:ext>
            </a:extLst>
          </p:cNvPr>
          <p:cNvSpPr>
            <a:spLocks noGrp="1"/>
          </p:cNvSpPr>
          <p:nvPr>
            <p:ph type="sldNum" sz="quarter" idx="12"/>
          </p:nvPr>
        </p:nvSpPr>
        <p:spPr/>
        <p:txBody>
          <a:bodyPr/>
          <a:lstStyle/>
          <a:p>
            <a:fld id="{71FF5CD9-69CF-44E9-9D8C-00D7E377282E}" type="slidenum">
              <a:rPr lang="en-US" smtClean="0"/>
              <a:t>‹#›</a:t>
            </a:fld>
            <a:endParaRPr lang="en-US"/>
          </a:p>
        </p:txBody>
      </p:sp>
    </p:spTree>
    <p:extLst>
      <p:ext uri="{BB962C8B-B14F-4D97-AF65-F5344CB8AC3E}">
        <p14:creationId xmlns:p14="http://schemas.microsoft.com/office/powerpoint/2010/main" val="188309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488861-6E67-459E-9931-879011127029}"/>
              </a:ext>
            </a:extLst>
          </p:cNvPr>
          <p:cNvSpPr>
            <a:spLocks noGrp="1"/>
          </p:cNvSpPr>
          <p:nvPr>
            <p:ph type="dt" sz="half" idx="10"/>
          </p:nvPr>
        </p:nvSpPr>
        <p:spPr/>
        <p:txBody>
          <a:bodyPr/>
          <a:lstStyle/>
          <a:p>
            <a:fld id="{A4F719AC-A77B-4211-8E1F-F554D3271187}" type="datetimeFigureOut">
              <a:rPr lang="en-US" smtClean="0"/>
              <a:t>3/10/2020</a:t>
            </a:fld>
            <a:endParaRPr lang="en-US"/>
          </a:p>
        </p:txBody>
      </p:sp>
      <p:sp>
        <p:nvSpPr>
          <p:cNvPr id="3" name="Footer Placeholder 2">
            <a:extLst>
              <a:ext uri="{FF2B5EF4-FFF2-40B4-BE49-F238E27FC236}">
                <a16:creationId xmlns:a16="http://schemas.microsoft.com/office/drawing/2014/main" id="{12F82BC6-C47F-49C2-8A05-E6F8937DE4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4AE51C-0130-4E6B-B914-87CC27DC749B}"/>
              </a:ext>
            </a:extLst>
          </p:cNvPr>
          <p:cNvSpPr>
            <a:spLocks noGrp="1"/>
          </p:cNvSpPr>
          <p:nvPr>
            <p:ph type="sldNum" sz="quarter" idx="12"/>
          </p:nvPr>
        </p:nvSpPr>
        <p:spPr/>
        <p:txBody>
          <a:bodyPr/>
          <a:lstStyle/>
          <a:p>
            <a:fld id="{71FF5CD9-69CF-44E9-9D8C-00D7E377282E}" type="slidenum">
              <a:rPr lang="en-US" smtClean="0"/>
              <a:t>‹#›</a:t>
            </a:fld>
            <a:endParaRPr lang="en-US"/>
          </a:p>
        </p:txBody>
      </p:sp>
    </p:spTree>
    <p:extLst>
      <p:ext uri="{BB962C8B-B14F-4D97-AF65-F5344CB8AC3E}">
        <p14:creationId xmlns:p14="http://schemas.microsoft.com/office/powerpoint/2010/main" val="2336987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3CB2-581B-4BD4-845B-0FBEFAB526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54EDF7-4835-4882-B350-A80809D95C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E9DBDC-BFD1-49B7-A437-74BACF63D3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A092F9-F986-47A6-9813-7D4CFF448BB8}"/>
              </a:ext>
            </a:extLst>
          </p:cNvPr>
          <p:cNvSpPr>
            <a:spLocks noGrp="1"/>
          </p:cNvSpPr>
          <p:nvPr>
            <p:ph type="dt" sz="half" idx="10"/>
          </p:nvPr>
        </p:nvSpPr>
        <p:spPr/>
        <p:txBody>
          <a:bodyPr/>
          <a:lstStyle/>
          <a:p>
            <a:fld id="{A4F719AC-A77B-4211-8E1F-F554D3271187}" type="datetimeFigureOut">
              <a:rPr lang="en-US" smtClean="0"/>
              <a:t>3/10/2020</a:t>
            </a:fld>
            <a:endParaRPr lang="en-US"/>
          </a:p>
        </p:txBody>
      </p:sp>
      <p:sp>
        <p:nvSpPr>
          <p:cNvPr id="6" name="Footer Placeholder 5">
            <a:extLst>
              <a:ext uri="{FF2B5EF4-FFF2-40B4-BE49-F238E27FC236}">
                <a16:creationId xmlns:a16="http://schemas.microsoft.com/office/drawing/2014/main" id="{7B1F838B-C0E4-47E5-B24F-59C4603DEC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C1373F-AD75-414C-9F82-8040EB575B1A}"/>
              </a:ext>
            </a:extLst>
          </p:cNvPr>
          <p:cNvSpPr>
            <a:spLocks noGrp="1"/>
          </p:cNvSpPr>
          <p:nvPr>
            <p:ph type="sldNum" sz="quarter" idx="12"/>
          </p:nvPr>
        </p:nvSpPr>
        <p:spPr/>
        <p:txBody>
          <a:bodyPr/>
          <a:lstStyle/>
          <a:p>
            <a:fld id="{71FF5CD9-69CF-44E9-9D8C-00D7E377282E}" type="slidenum">
              <a:rPr lang="en-US" smtClean="0"/>
              <a:t>‹#›</a:t>
            </a:fld>
            <a:endParaRPr lang="en-US"/>
          </a:p>
        </p:txBody>
      </p:sp>
    </p:spTree>
    <p:extLst>
      <p:ext uri="{BB962C8B-B14F-4D97-AF65-F5344CB8AC3E}">
        <p14:creationId xmlns:p14="http://schemas.microsoft.com/office/powerpoint/2010/main" val="764667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2992A-9609-4C64-8A4C-56BA8F3EE6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3713DE-4B3E-45F0-A8C0-497889B487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14A548-B277-48F4-BC71-EAAAB9ABD1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439F21-73A8-48A2-9971-2B653B394057}"/>
              </a:ext>
            </a:extLst>
          </p:cNvPr>
          <p:cNvSpPr>
            <a:spLocks noGrp="1"/>
          </p:cNvSpPr>
          <p:nvPr>
            <p:ph type="dt" sz="half" idx="10"/>
          </p:nvPr>
        </p:nvSpPr>
        <p:spPr/>
        <p:txBody>
          <a:bodyPr/>
          <a:lstStyle/>
          <a:p>
            <a:fld id="{A4F719AC-A77B-4211-8E1F-F554D3271187}" type="datetimeFigureOut">
              <a:rPr lang="en-US" smtClean="0"/>
              <a:t>3/10/2020</a:t>
            </a:fld>
            <a:endParaRPr lang="en-US"/>
          </a:p>
        </p:txBody>
      </p:sp>
      <p:sp>
        <p:nvSpPr>
          <p:cNvPr id="6" name="Footer Placeholder 5">
            <a:extLst>
              <a:ext uri="{FF2B5EF4-FFF2-40B4-BE49-F238E27FC236}">
                <a16:creationId xmlns:a16="http://schemas.microsoft.com/office/drawing/2014/main" id="{CE3E265D-F43B-483C-9564-A022138AD3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7FC8DB-D15E-4DFB-A0C9-0AA08DFC4E8C}"/>
              </a:ext>
            </a:extLst>
          </p:cNvPr>
          <p:cNvSpPr>
            <a:spLocks noGrp="1"/>
          </p:cNvSpPr>
          <p:nvPr>
            <p:ph type="sldNum" sz="quarter" idx="12"/>
          </p:nvPr>
        </p:nvSpPr>
        <p:spPr/>
        <p:txBody>
          <a:bodyPr/>
          <a:lstStyle/>
          <a:p>
            <a:fld id="{71FF5CD9-69CF-44E9-9D8C-00D7E377282E}" type="slidenum">
              <a:rPr lang="en-US" smtClean="0"/>
              <a:t>‹#›</a:t>
            </a:fld>
            <a:endParaRPr lang="en-US"/>
          </a:p>
        </p:txBody>
      </p:sp>
    </p:spTree>
    <p:extLst>
      <p:ext uri="{BB962C8B-B14F-4D97-AF65-F5344CB8AC3E}">
        <p14:creationId xmlns:p14="http://schemas.microsoft.com/office/powerpoint/2010/main" val="1232833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B8B32A-7F20-4661-A495-0FD0B1E81F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0539BF-170B-4E51-B859-A01532B316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3828F0-CAFF-4CF1-AEC7-B874550868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F719AC-A77B-4211-8E1F-F554D3271187}" type="datetimeFigureOut">
              <a:rPr lang="en-US" smtClean="0"/>
              <a:t>3/10/2020</a:t>
            </a:fld>
            <a:endParaRPr lang="en-US"/>
          </a:p>
        </p:txBody>
      </p:sp>
      <p:sp>
        <p:nvSpPr>
          <p:cNvPr id="5" name="Footer Placeholder 4">
            <a:extLst>
              <a:ext uri="{FF2B5EF4-FFF2-40B4-BE49-F238E27FC236}">
                <a16:creationId xmlns:a16="http://schemas.microsoft.com/office/drawing/2014/main" id="{9D1E1319-5E18-4ACE-BA15-C2B2EED858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BDE87D-0A80-4CB1-93D9-B21A1EF2EA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FF5CD9-69CF-44E9-9D8C-00D7E377282E}" type="slidenum">
              <a:rPr lang="en-US" smtClean="0"/>
              <a:t>‹#›</a:t>
            </a:fld>
            <a:endParaRPr lang="en-US"/>
          </a:p>
        </p:txBody>
      </p:sp>
    </p:spTree>
    <p:extLst>
      <p:ext uri="{BB962C8B-B14F-4D97-AF65-F5344CB8AC3E}">
        <p14:creationId xmlns:p14="http://schemas.microsoft.com/office/powerpoint/2010/main" val="2742240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image" Target="../media/image21.e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oleObject" Target="../embeddings/oleObject2.bin"/></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svg"/></Relationships>
</file>

<file path=ppt/slides/_rels/slide26.xml.rels><?xml version="1.0" encoding="UTF-8" standalone="yes"?>
<Relationships xmlns="http://schemas.openxmlformats.org/package/2006/relationships"><Relationship Id="rId3" Type="http://schemas.openxmlformats.org/officeDocument/2006/relationships/hyperlink" Target="mailto:Support@fsr-era.com"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Home Valuation">
            <a:extLst>
              <a:ext uri="{FF2B5EF4-FFF2-40B4-BE49-F238E27FC236}">
                <a16:creationId xmlns:a16="http://schemas.microsoft.com/office/drawing/2014/main" id="{022CC0AC-A8BD-494A-9F69-B9565C5586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835"/>
            <a:ext cx="12192000" cy="68024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7EA5562-758A-4EEF-8363-2FA97291425F}"/>
              </a:ext>
            </a:extLst>
          </p:cNvPr>
          <p:cNvSpPr/>
          <p:nvPr/>
        </p:nvSpPr>
        <p:spPr>
          <a:xfrm>
            <a:off x="579549" y="631065"/>
            <a:ext cx="5516451" cy="17000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PRICE IT RIGHT</a:t>
            </a:r>
          </a:p>
          <a:p>
            <a:pPr algn="ctr"/>
            <a:r>
              <a:rPr lang="en-US" sz="4000" dirty="0"/>
              <a:t>CMA</a:t>
            </a:r>
          </a:p>
          <a:p>
            <a:pPr algn="ctr"/>
            <a:r>
              <a:rPr lang="en-US" sz="2000" dirty="0"/>
              <a:t>Competitive Market Analysis</a:t>
            </a:r>
          </a:p>
        </p:txBody>
      </p:sp>
      <p:pic>
        <p:nvPicPr>
          <p:cNvPr id="5" name="Picture 4" descr="A close up of a sign&#10;&#10;Description automatically generated">
            <a:extLst>
              <a:ext uri="{FF2B5EF4-FFF2-40B4-BE49-F238E27FC236}">
                <a16:creationId xmlns:a16="http://schemas.microsoft.com/office/drawing/2014/main" id="{BB47005A-8129-4256-9CC2-0C15C2D10D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881" y="369116"/>
            <a:ext cx="2279335" cy="819789"/>
          </a:xfrm>
          <a:prstGeom prst="rect">
            <a:avLst/>
          </a:prstGeom>
        </p:spPr>
      </p:pic>
    </p:spTree>
    <p:extLst>
      <p:ext uri="{BB962C8B-B14F-4D97-AF65-F5344CB8AC3E}">
        <p14:creationId xmlns:p14="http://schemas.microsoft.com/office/powerpoint/2010/main" val="2611143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E9C5F2-81B3-4D14-9843-1800901D4B1F}"/>
              </a:ext>
            </a:extLst>
          </p:cNvPr>
          <p:cNvPicPr>
            <a:picLocks noChangeAspect="1"/>
          </p:cNvPicPr>
          <p:nvPr/>
        </p:nvPicPr>
        <p:blipFill>
          <a:blip r:embed="rId2"/>
          <a:stretch>
            <a:fillRect/>
          </a:stretch>
        </p:blipFill>
        <p:spPr>
          <a:xfrm>
            <a:off x="0" y="0"/>
            <a:ext cx="12192000" cy="6782696"/>
          </a:xfrm>
          <a:prstGeom prst="rect">
            <a:avLst/>
          </a:prstGeom>
        </p:spPr>
      </p:pic>
      <p:sp>
        <p:nvSpPr>
          <p:cNvPr id="3" name="Arrow: Right 2">
            <a:extLst>
              <a:ext uri="{FF2B5EF4-FFF2-40B4-BE49-F238E27FC236}">
                <a16:creationId xmlns:a16="http://schemas.microsoft.com/office/drawing/2014/main" id="{8A4EF1E9-8FD4-476B-B18C-E382F4D60020}"/>
              </a:ext>
            </a:extLst>
          </p:cNvPr>
          <p:cNvSpPr/>
          <p:nvPr/>
        </p:nvSpPr>
        <p:spPr>
          <a:xfrm rot="19693978">
            <a:off x="4734478" y="5183629"/>
            <a:ext cx="140075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REPORT CLIENT</a:t>
            </a:r>
          </a:p>
        </p:txBody>
      </p:sp>
      <p:pic>
        <p:nvPicPr>
          <p:cNvPr id="4" name="Picture 3" descr="A picture containing clock, meter&#10;&#10;Description automatically generated">
            <a:extLst>
              <a:ext uri="{FF2B5EF4-FFF2-40B4-BE49-F238E27FC236}">
                <a16:creationId xmlns:a16="http://schemas.microsoft.com/office/drawing/2014/main" id="{7F393C93-D356-49ED-B717-6FA9C489B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1722" y="237733"/>
            <a:ext cx="1717090" cy="613860"/>
          </a:xfrm>
          <a:prstGeom prst="rect">
            <a:avLst/>
          </a:prstGeom>
        </p:spPr>
      </p:pic>
    </p:spTree>
    <p:extLst>
      <p:ext uri="{BB962C8B-B14F-4D97-AF65-F5344CB8AC3E}">
        <p14:creationId xmlns:p14="http://schemas.microsoft.com/office/powerpoint/2010/main" val="2675840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C1E2BB-6083-4262-B261-75A3F71394DB}"/>
              </a:ext>
            </a:extLst>
          </p:cNvPr>
          <p:cNvPicPr>
            <a:picLocks noChangeAspect="1"/>
          </p:cNvPicPr>
          <p:nvPr/>
        </p:nvPicPr>
        <p:blipFill>
          <a:blip r:embed="rId2"/>
          <a:stretch>
            <a:fillRect/>
          </a:stretch>
        </p:blipFill>
        <p:spPr>
          <a:xfrm>
            <a:off x="145204" y="1016931"/>
            <a:ext cx="11980832" cy="5737183"/>
          </a:xfrm>
          <a:prstGeom prst="rect">
            <a:avLst/>
          </a:prstGeom>
        </p:spPr>
      </p:pic>
      <p:sp>
        <p:nvSpPr>
          <p:cNvPr id="3" name="Arrow: Right 2">
            <a:extLst>
              <a:ext uri="{FF2B5EF4-FFF2-40B4-BE49-F238E27FC236}">
                <a16:creationId xmlns:a16="http://schemas.microsoft.com/office/drawing/2014/main" id="{91E77F95-04B2-4C82-91BA-ADE1F914A4E0}"/>
              </a:ext>
            </a:extLst>
          </p:cNvPr>
          <p:cNvSpPr/>
          <p:nvPr/>
        </p:nvSpPr>
        <p:spPr>
          <a:xfrm rot="749252">
            <a:off x="6219685" y="5427099"/>
            <a:ext cx="1094706" cy="5280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Subject</a:t>
            </a:r>
          </a:p>
        </p:txBody>
      </p:sp>
      <p:sp>
        <p:nvSpPr>
          <p:cNvPr id="4" name="Rectangle 3">
            <a:extLst>
              <a:ext uri="{FF2B5EF4-FFF2-40B4-BE49-F238E27FC236}">
                <a16:creationId xmlns:a16="http://schemas.microsoft.com/office/drawing/2014/main" id="{F2E0AFB3-8A86-4DB9-97C5-948FFA397490}"/>
              </a:ext>
            </a:extLst>
          </p:cNvPr>
          <p:cNvSpPr/>
          <p:nvPr/>
        </p:nvSpPr>
        <p:spPr>
          <a:xfrm>
            <a:off x="1668190" y="0"/>
            <a:ext cx="9014712" cy="1015663"/>
          </a:xfrm>
          <a:prstGeom prst="rect">
            <a:avLst/>
          </a:prstGeom>
          <a:solidFill>
            <a:schemeClr val="bg2">
              <a:lumMod val="10000"/>
            </a:schemeClr>
          </a:solidFill>
        </p:spPr>
        <p:txBody>
          <a:bodyPr wrap="none" lIns="91440" tIns="45720" rIns="91440" bIns="45720">
            <a:spAutoFit/>
          </a:bodyPr>
          <a:lstStyle/>
          <a:p>
            <a:pPr algn="ctr"/>
            <a:r>
              <a:rPr lang="en-US" sz="6000" dirty="0">
                <a:solidFill>
                  <a:schemeClr val="bg1"/>
                </a:solidFill>
              </a:rPr>
              <a:t>Customer report Starts Here</a:t>
            </a:r>
          </a:p>
        </p:txBody>
      </p:sp>
      <p:pic>
        <p:nvPicPr>
          <p:cNvPr id="37" name="Picture 36" descr="A picture containing clock, meter&#10;&#10;Description automatically generated">
            <a:extLst>
              <a:ext uri="{FF2B5EF4-FFF2-40B4-BE49-F238E27FC236}">
                <a16:creationId xmlns:a16="http://schemas.microsoft.com/office/drawing/2014/main" id="{7E3C05F4-F829-4344-8349-B9EC250EA0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473" y="6067239"/>
            <a:ext cx="1717090" cy="613860"/>
          </a:xfrm>
          <a:prstGeom prst="rect">
            <a:avLst/>
          </a:prstGeom>
        </p:spPr>
      </p:pic>
      <p:sp>
        <p:nvSpPr>
          <p:cNvPr id="5" name="Rectangle 4">
            <a:extLst>
              <a:ext uri="{FF2B5EF4-FFF2-40B4-BE49-F238E27FC236}">
                <a16:creationId xmlns:a16="http://schemas.microsoft.com/office/drawing/2014/main" id="{9F4ADBA0-811D-4B37-B877-988C93420FDD}"/>
              </a:ext>
            </a:extLst>
          </p:cNvPr>
          <p:cNvSpPr/>
          <p:nvPr/>
        </p:nvSpPr>
        <p:spPr>
          <a:xfrm>
            <a:off x="3305262" y="1275127"/>
            <a:ext cx="2718033" cy="3691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Mr</a:t>
            </a:r>
            <a:r>
              <a:rPr lang="en-US" dirty="0"/>
              <a:t> and </a:t>
            </a:r>
            <a:r>
              <a:rPr lang="en-US" dirty="0" err="1"/>
              <a:t>Mrs</a:t>
            </a:r>
            <a:r>
              <a:rPr lang="en-US" dirty="0"/>
              <a:t> Martinez</a:t>
            </a:r>
          </a:p>
        </p:txBody>
      </p:sp>
      <p:sp>
        <p:nvSpPr>
          <p:cNvPr id="6" name="TextBox 5">
            <a:extLst>
              <a:ext uri="{FF2B5EF4-FFF2-40B4-BE49-F238E27FC236}">
                <a16:creationId xmlns:a16="http://schemas.microsoft.com/office/drawing/2014/main" id="{3C57DD3C-9F0C-41EE-933F-770E3D417C74}"/>
              </a:ext>
            </a:extLst>
          </p:cNvPr>
          <p:cNvSpPr txBox="1"/>
          <p:nvPr/>
        </p:nvSpPr>
        <p:spPr>
          <a:xfrm>
            <a:off x="1852748" y="1202112"/>
            <a:ext cx="1133733" cy="369115"/>
          </a:xfrm>
          <a:prstGeom prst="rect">
            <a:avLst/>
          </a:prstGeom>
          <a:noFill/>
        </p:spPr>
        <p:txBody>
          <a:bodyPr wrap="square" rtlCol="0">
            <a:spAutoFit/>
          </a:bodyPr>
          <a:lstStyle/>
          <a:p>
            <a:r>
              <a:rPr lang="en-US" dirty="0"/>
              <a:t>Page 1</a:t>
            </a:r>
          </a:p>
        </p:txBody>
      </p:sp>
    </p:spTree>
    <p:extLst>
      <p:ext uri="{BB962C8B-B14F-4D97-AF65-F5344CB8AC3E}">
        <p14:creationId xmlns:p14="http://schemas.microsoft.com/office/powerpoint/2010/main" val="1810414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DFEA6D-5619-4B88-8C05-F457360418EC}"/>
              </a:ext>
            </a:extLst>
          </p:cNvPr>
          <p:cNvPicPr>
            <a:picLocks noChangeAspect="1"/>
          </p:cNvPicPr>
          <p:nvPr/>
        </p:nvPicPr>
        <p:blipFill>
          <a:blip r:embed="rId2"/>
          <a:stretch>
            <a:fillRect/>
          </a:stretch>
        </p:blipFill>
        <p:spPr>
          <a:xfrm>
            <a:off x="57859" y="0"/>
            <a:ext cx="12226832" cy="6858000"/>
          </a:xfrm>
          <a:prstGeom prst="rect">
            <a:avLst/>
          </a:prstGeom>
        </p:spPr>
      </p:pic>
      <p:pic>
        <p:nvPicPr>
          <p:cNvPr id="3" name="Picture 2" descr="A picture containing clock, meter&#10;&#10;Description automatically generated">
            <a:extLst>
              <a:ext uri="{FF2B5EF4-FFF2-40B4-BE49-F238E27FC236}">
                <a16:creationId xmlns:a16="http://schemas.microsoft.com/office/drawing/2014/main" id="{FC80A624-3E93-44AF-B04F-0F7538C0F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580" y="5678277"/>
            <a:ext cx="1717090" cy="613860"/>
          </a:xfrm>
          <a:prstGeom prst="rect">
            <a:avLst/>
          </a:prstGeom>
        </p:spPr>
      </p:pic>
      <p:sp>
        <p:nvSpPr>
          <p:cNvPr id="4" name="TextBox 3">
            <a:extLst>
              <a:ext uri="{FF2B5EF4-FFF2-40B4-BE49-F238E27FC236}">
                <a16:creationId xmlns:a16="http://schemas.microsoft.com/office/drawing/2014/main" id="{F651293A-C0E0-4C8C-88DF-D3210346FBAD}"/>
              </a:ext>
            </a:extLst>
          </p:cNvPr>
          <p:cNvSpPr txBox="1"/>
          <p:nvPr/>
        </p:nvSpPr>
        <p:spPr>
          <a:xfrm>
            <a:off x="1743803" y="196748"/>
            <a:ext cx="1133733" cy="369115"/>
          </a:xfrm>
          <a:prstGeom prst="rect">
            <a:avLst/>
          </a:prstGeom>
          <a:noFill/>
        </p:spPr>
        <p:txBody>
          <a:bodyPr wrap="square" rtlCol="0">
            <a:spAutoFit/>
          </a:bodyPr>
          <a:lstStyle/>
          <a:p>
            <a:r>
              <a:rPr lang="en-US" dirty="0"/>
              <a:t>Page 2</a:t>
            </a:r>
          </a:p>
        </p:txBody>
      </p:sp>
    </p:spTree>
    <p:extLst>
      <p:ext uri="{BB962C8B-B14F-4D97-AF65-F5344CB8AC3E}">
        <p14:creationId xmlns:p14="http://schemas.microsoft.com/office/powerpoint/2010/main" val="3893582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057481-346D-4C56-9BCB-7E9FBEA417F7}"/>
              </a:ext>
            </a:extLst>
          </p:cNvPr>
          <p:cNvPicPr>
            <a:picLocks noChangeAspect="1"/>
          </p:cNvPicPr>
          <p:nvPr/>
        </p:nvPicPr>
        <p:blipFill>
          <a:blip r:embed="rId2"/>
          <a:stretch>
            <a:fillRect/>
          </a:stretch>
        </p:blipFill>
        <p:spPr>
          <a:xfrm>
            <a:off x="-1" y="0"/>
            <a:ext cx="12192001" cy="6834496"/>
          </a:xfrm>
          <a:prstGeom prst="rect">
            <a:avLst/>
          </a:prstGeom>
        </p:spPr>
      </p:pic>
      <p:pic>
        <p:nvPicPr>
          <p:cNvPr id="3" name="Picture 2" descr="A picture containing clock, meter&#10;&#10;Description automatically generated">
            <a:extLst>
              <a:ext uri="{FF2B5EF4-FFF2-40B4-BE49-F238E27FC236}">
                <a16:creationId xmlns:a16="http://schemas.microsoft.com/office/drawing/2014/main" id="{7DF75AC9-D5E8-4F8E-9872-FCEDCDCE6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938" y="6053591"/>
            <a:ext cx="1717090" cy="613860"/>
          </a:xfrm>
          <a:prstGeom prst="rect">
            <a:avLst/>
          </a:prstGeom>
        </p:spPr>
      </p:pic>
      <p:sp>
        <p:nvSpPr>
          <p:cNvPr id="4" name="TextBox 3">
            <a:extLst>
              <a:ext uri="{FF2B5EF4-FFF2-40B4-BE49-F238E27FC236}">
                <a16:creationId xmlns:a16="http://schemas.microsoft.com/office/drawing/2014/main" id="{24E8D573-AE81-4269-9FB5-6806F32CBB29}"/>
              </a:ext>
            </a:extLst>
          </p:cNvPr>
          <p:cNvSpPr txBox="1"/>
          <p:nvPr/>
        </p:nvSpPr>
        <p:spPr>
          <a:xfrm>
            <a:off x="1726913" y="338046"/>
            <a:ext cx="1133733" cy="369115"/>
          </a:xfrm>
          <a:prstGeom prst="rect">
            <a:avLst/>
          </a:prstGeom>
          <a:noFill/>
        </p:spPr>
        <p:txBody>
          <a:bodyPr wrap="square" rtlCol="0">
            <a:spAutoFit/>
          </a:bodyPr>
          <a:lstStyle/>
          <a:p>
            <a:r>
              <a:rPr lang="en-US" dirty="0"/>
              <a:t>Page 3</a:t>
            </a:r>
          </a:p>
        </p:txBody>
      </p:sp>
    </p:spTree>
    <p:extLst>
      <p:ext uri="{BB962C8B-B14F-4D97-AF65-F5344CB8AC3E}">
        <p14:creationId xmlns:p14="http://schemas.microsoft.com/office/powerpoint/2010/main" val="1374943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745A64-495E-4981-AB66-B3DF49A9E13A}"/>
              </a:ext>
            </a:extLst>
          </p:cNvPr>
          <p:cNvPicPr>
            <a:picLocks noChangeAspect="1"/>
          </p:cNvPicPr>
          <p:nvPr/>
        </p:nvPicPr>
        <p:blipFill>
          <a:blip r:embed="rId2"/>
          <a:stretch>
            <a:fillRect/>
          </a:stretch>
        </p:blipFill>
        <p:spPr>
          <a:xfrm>
            <a:off x="-1" y="35063"/>
            <a:ext cx="12192001" cy="6822938"/>
          </a:xfrm>
          <a:prstGeom prst="rect">
            <a:avLst/>
          </a:prstGeom>
        </p:spPr>
      </p:pic>
      <p:pic>
        <p:nvPicPr>
          <p:cNvPr id="3" name="Picture 2" descr="A picture containing clock, meter&#10;&#10;Description automatically generated">
            <a:extLst>
              <a:ext uri="{FF2B5EF4-FFF2-40B4-BE49-F238E27FC236}">
                <a16:creationId xmlns:a16="http://schemas.microsoft.com/office/drawing/2014/main" id="{1D6E12F8-A384-4936-A5A1-B3C51ECC0D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177" y="5896641"/>
            <a:ext cx="1717090" cy="613860"/>
          </a:xfrm>
          <a:prstGeom prst="rect">
            <a:avLst/>
          </a:prstGeom>
        </p:spPr>
      </p:pic>
      <p:sp>
        <p:nvSpPr>
          <p:cNvPr id="4" name="TextBox 3">
            <a:extLst>
              <a:ext uri="{FF2B5EF4-FFF2-40B4-BE49-F238E27FC236}">
                <a16:creationId xmlns:a16="http://schemas.microsoft.com/office/drawing/2014/main" id="{A855192B-BE86-4DB3-918C-96AE9DDE47CC}"/>
              </a:ext>
            </a:extLst>
          </p:cNvPr>
          <p:cNvSpPr txBox="1"/>
          <p:nvPr/>
        </p:nvSpPr>
        <p:spPr>
          <a:xfrm>
            <a:off x="1760469" y="94765"/>
            <a:ext cx="1133733" cy="369115"/>
          </a:xfrm>
          <a:prstGeom prst="rect">
            <a:avLst/>
          </a:prstGeom>
          <a:noFill/>
        </p:spPr>
        <p:txBody>
          <a:bodyPr wrap="square" rtlCol="0">
            <a:spAutoFit/>
          </a:bodyPr>
          <a:lstStyle/>
          <a:p>
            <a:r>
              <a:rPr lang="en-US" dirty="0"/>
              <a:t>Page 4</a:t>
            </a:r>
          </a:p>
        </p:txBody>
      </p:sp>
    </p:spTree>
    <p:extLst>
      <p:ext uri="{BB962C8B-B14F-4D97-AF65-F5344CB8AC3E}">
        <p14:creationId xmlns:p14="http://schemas.microsoft.com/office/powerpoint/2010/main" val="1587954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54708D-B49C-4893-AB65-884E49F85E48}"/>
              </a:ext>
            </a:extLst>
          </p:cNvPr>
          <p:cNvPicPr>
            <a:picLocks noChangeAspect="1"/>
          </p:cNvPicPr>
          <p:nvPr/>
        </p:nvPicPr>
        <p:blipFill>
          <a:blip r:embed="rId2"/>
          <a:stretch>
            <a:fillRect/>
          </a:stretch>
        </p:blipFill>
        <p:spPr>
          <a:xfrm>
            <a:off x="75061" y="-54592"/>
            <a:ext cx="12192001" cy="6854439"/>
          </a:xfrm>
          <a:prstGeom prst="rect">
            <a:avLst/>
          </a:prstGeom>
        </p:spPr>
      </p:pic>
      <p:pic>
        <p:nvPicPr>
          <p:cNvPr id="3" name="Picture 2" descr="A picture containing clock, meter&#10;&#10;Description automatically generated">
            <a:extLst>
              <a:ext uri="{FF2B5EF4-FFF2-40B4-BE49-F238E27FC236}">
                <a16:creationId xmlns:a16="http://schemas.microsoft.com/office/drawing/2014/main" id="{F16D09ED-65AD-4559-B5F2-0A4B6476F4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586" y="5766988"/>
            <a:ext cx="1717090" cy="613860"/>
          </a:xfrm>
          <a:prstGeom prst="rect">
            <a:avLst/>
          </a:prstGeom>
        </p:spPr>
      </p:pic>
      <p:sp>
        <p:nvSpPr>
          <p:cNvPr id="4" name="TextBox 3">
            <a:extLst>
              <a:ext uri="{FF2B5EF4-FFF2-40B4-BE49-F238E27FC236}">
                <a16:creationId xmlns:a16="http://schemas.microsoft.com/office/drawing/2014/main" id="{AC95E702-9147-4371-A81D-C0A0A6821BF6}"/>
              </a:ext>
            </a:extLst>
          </p:cNvPr>
          <p:cNvSpPr txBox="1"/>
          <p:nvPr/>
        </p:nvSpPr>
        <p:spPr>
          <a:xfrm>
            <a:off x="1710135" y="187044"/>
            <a:ext cx="1133733" cy="369115"/>
          </a:xfrm>
          <a:prstGeom prst="rect">
            <a:avLst/>
          </a:prstGeom>
          <a:noFill/>
        </p:spPr>
        <p:txBody>
          <a:bodyPr wrap="square" rtlCol="0">
            <a:spAutoFit/>
          </a:bodyPr>
          <a:lstStyle/>
          <a:p>
            <a:r>
              <a:rPr lang="en-US" dirty="0"/>
              <a:t>Page 5</a:t>
            </a:r>
          </a:p>
        </p:txBody>
      </p:sp>
    </p:spTree>
    <p:extLst>
      <p:ext uri="{BB962C8B-B14F-4D97-AF65-F5344CB8AC3E}">
        <p14:creationId xmlns:p14="http://schemas.microsoft.com/office/powerpoint/2010/main" val="673085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F69CCD-8EBB-4682-BACA-0CC5790F4F20}"/>
              </a:ext>
            </a:extLst>
          </p:cNvPr>
          <p:cNvPicPr>
            <a:picLocks noChangeAspect="1"/>
          </p:cNvPicPr>
          <p:nvPr/>
        </p:nvPicPr>
        <p:blipFill>
          <a:blip r:embed="rId2"/>
          <a:stretch>
            <a:fillRect/>
          </a:stretch>
        </p:blipFill>
        <p:spPr>
          <a:xfrm>
            <a:off x="0" y="-1"/>
            <a:ext cx="12192000" cy="6822549"/>
          </a:xfrm>
          <a:prstGeom prst="rect">
            <a:avLst/>
          </a:prstGeom>
        </p:spPr>
      </p:pic>
      <p:pic>
        <p:nvPicPr>
          <p:cNvPr id="3" name="Picture 2" descr="A picture containing clock, meter&#10;&#10;Description automatically generated">
            <a:extLst>
              <a:ext uri="{FF2B5EF4-FFF2-40B4-BE49-F238E27FC236}">
                <a16:creationId xmlns:a16="http://schemas.microsoft.com/office/drawing/2014/main" id="{ECF82A61-B561-4D36-91F2-15501CC8C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580" y="5739692"/>
            <a:ext cx="1717090" cy="613860"/>
          </a:xfrm>
          <a:prstGeom prst="rect">
            <a:avLst/>
          </a:prstGeom>
        </p:spPr>
      </p:pic>
      <p:sp>
        <p:nvSpPr>
          <p:cNvPr id="4" name="TextBox 3">
            <a:extLst>
              <a:ext uri="{FF2B5EF4-FFF2-40B4-BE49-F238E27FC236}">
                <a16:creationId xmlns:a16="http://schemas.microsoft.com/office/drawing/2014/main" id="{F3AAE61D-5D7E-41BD-B076-BFC9772CB79B}"/>
              </a:ext>
            </a:extLst>
          </p:cNvPr>
          <p:cNvSpPr txBox="1"/>
          <p:nvPr/>
        </p:nvSpPr>
        <p:spPr>
          <a:xfrm>
            <a:off x="1743803" y="135333"/>
            <a:ext cx="1133733" cy="369115"/>
          </a:xfrm>
          <a:prstGeom prst="rect">
            <a:avLst/>
          </a:prstGeom>
          <a:noFill/>
        </p:spPr>
        <p:txBody>
          <a:bodyPr wrap="square" rtlCol="0">
            <a:spAutoFit/>
          </a:bodyPr>
          <a:lstStyle/>
          <a:p>
            <a:r>
              <a:rPr lang="en-US" dirty="0"/>
              <a:t>Page 6</a:t>
            </a:r>
          </a:p>
        </p:txBody>
      </p:sp>
    </p:spTree>
    <p:extLst>
      <p:ext uri="{BB962C8B-B14F-4D97-AF65-F5344CB8AC3E}">
        <p14:creationId xmlns:p14="http://schemas.microsoft.com/office/powerpoint/2010/main" val="2657497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6FBCBA-1788-4489-B935-137D464395A9}"/>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descr="A picture containing clock, meter&#10;&#10;Description automatically generated">
            <a:extLst>
              <a:ext uri="{FF2B5EF4-FFF2-40B4-BE49-F238E27FC236}">
                <a16:creationId xmlns:a16="http://schemas.microsoft.com/office/drawing/2014/main" id="{74A4D933-9E66-4091-86FE-846B253642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643" y="5650982"/>
            <a:ext cx="1717090" cy="613860"/>
          </a:xfrm>
          <a:prstGeom prst="rect">
            <a:avLst/>
          </a:prstGeom>
        </p:spPr>
      </p:pic>
      <p:sp>
        <p:nvSpPr>
          <p:cNvPr id="4" name="TextBox 3">
            <a:extLst>
              <a:ext uri="{FF2B5EF4-FFF2-40B4-BE49-F238E27FC236}">
                <a16:creationId xmlns:a16="http://schemas.microsoft.com/office/drawing/2014/main" id="{BB1B6D40-508F-472C-ADB1-88B0F41F241A}"/>
              </a:ext>
            </a:extLst>
          </p:cNvPr>
          <p:cNvSpPr txBox="1"/>
          <p:nvPr/>
        </p:nvSpPr>
        <p:spPr>
          <a:xfrm>
            <a:off x="1818866" y="86376"/>
            <a:ext cx="1133733" cy="369115"/>
          </a:xfrm>
          <a:prstGeom prst="rect">
            <a:avLst/>
          </a:prstGeom>
          <a:noFill/>
        </p:spPr>
        <p:txBody>
          <a:bodyPr wrap="square" rtlCol="0">
            <a:spAutoFit/>
          </a:bodyPr>
          <a:lstStyle/>
          <a:p>
            <a:r>
              <a:rPr lang="en-US" dirty="0"/>
              <a:t>Page 7</a:t>
            </a:r>
          </a:p>
        </p:txBody>
      </p:sp>
    </p:spTree>
    <p:extLst>
      <p:ext uri="{BB962C8B-B14F-4D97-AF65-F5344CB8AC3E}">
        <p14:creationId xmlns:p14="http://schemas.microsoft.com/office/powerpoint/2010/main" val="709418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221853-BDBD-4586-8C5F-F8E1B2D47A72}"/>
              </a:ext>
            </a:extLst>
          </p:cNvPr>
          <p:cNvPicPr>
            <a:picLocks noChangeAspect="1"/>
          </p:cNvPicPr>
          <p:nvPr/>
        </p:nvPicPr>
        <p:blipFill>
          <a:blip r:embed="rId2"/>
          <a:stretch>
            <a:fillRect/>
          </a:stretch>
        </p:blipFill>
        <p:spPr>
          <a:xfrm>
            <a:off x="0" y="0"/>
            <a:ext cx="12192000" cy="6883934"/>
          </a:xfrm>
          <a:prstGeom prst="rect">
            <a:avLst/>
          </a:prstGeom>
        </p:spPr>
      </p:pic>
      <p:pic>
        <p:nvPicPr>
          <p:cNvPr id="3" name="Picture 2" descr="A picture containing clock, meter&#10;&#10;Description automatically generated">
            <a:extLst>
              <a:ext uri="{FF2B5EF4-FFF2-40B4-BE49-F238E27FC236}">
                <a16:creationId xmlns:a16="http://schemas.microsoft.com/office/drawing/2014/main" id="{33F1FA12-B8D2-4824-A75C-6302DA127D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637" y="5610039"/>
            <a:ext cx="1717090" cy="613860"/>
          </a:xfrm>
          <a:prstGeom prst="rect">
            <a:avLst/>
          </a:prstGeom>
        </p:spPr>
      </p:pic>
      <p:sp>
        <p:nvSpPr>
          <p:cNvPr id="4" name="TextBox 3">
            <a:extLst>
              <a:ext uri="{FF2B5EF4-FFF2-40B4-BE49-F238E27FC236}">
                <a16:creationId xmlns:a16="http://schemas.microsoft.com/office/drawing/2014/main" id="{E7F95640-C56E-4CD4-9834-8F2B8C70FD62}"/>
              </a:ext>
            </a:extLst>
          </p:cNvPr>
          <p:cNvSpPr txBox="1"/>
          <p:nvPr/>
        </p:nvSpPr>
        <p:spPr>
          <a:xfrm>
            <a:off x="1702860" y="119932"/>
            <a:ext cx="1133733" cy="369115"/>
          </a:xfrm>
          <a:prstGeom prst="rect">
            <a:avLst/>
          </a:prstGeom>
          <a:noFill/>
        </p:spPr>
        <p:txBody>
          <a:bodyPr wrap="square" rtlCol="0">
            <a:spAutoFit/>
          </a:bodyPr>
          <a:lstStyle/>
          <a:p>
            <a:r>
              <a:rPr lang="en-US" dirty="0"/>
              <a:t>Page 8</a:t>
            </a:r>
          </a:p>
        </p:txBody>
      </p:sp>
    </p:spTree>
    <p:extLst>
      <p:ext uri="{BB962C8B-B14F-4D97-AF65-F5344CB8AC3E}">
        <p14:creationId xmlns:p14="http://schemas.microsoft.com/office/powerpoint/2010/main" val="878793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968D7A-8F64-4B2C-AB67-E7561A8D2F10}"/>
              </a:ext>
            </a:extLst>
          </p:cNvPr>
          <p:cNvPicPr>
            <a:picLocks noChangeAspect="1"/>
          </p:cNvPicPr>
          <p:nvPr/>
        </p:nvPicPr>
        <p:blipFill>
          <a:blip r:embed="rId2"/>
          <a:stretch>
            <a:fillRect/>
          </a:stretch>
        </p:blipFill>
        <p:spPr>
          <a:xfrm>
            <a:off x="0" y="0"/>
            <a:ext cx="12192000" cy="6858001"/>
          </a:xfrm>
          <a:prstGeom prst="rect">
            <a:avLst/>
          </a:prstGeom>
        </p:spPr>
      </p:pic>
      <p:pic>
        <p:nvPicPr>
          <p:cNvPr id="4" name="Picture 3" descr="A picture containing clock, meter&#10;&#10;Description automatically generated">
            <a:extLst>
              <a:ext uri="{FF2B5EF4-FFF2-40B4-BE49-F238E27FC236}">
                <a16:creationId xmlns:a16="http://schemas.microsoft.com/office/drawing/2014/main" id="{F59800EC-6535-487F-8C04-0218C45282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762" y="5992176"/>
            <a:ext cx="1717090" cy="613860"/>
          </a:xfrm>
          <a:prstGeom prst="rect">
            <a:avLst/>
          </a:prstGeom>
        </p:spPr>
      </p:pic>
      <p:sp>
        <p:nvSpPr>
          <p:cNvPr id="5" name="TextBox 4">
            <a:extLst>
              <a:ext uri="{FF2B5EF4-FFF2-40B4-BE49-F238E27FC236}">
                <a16:creationId xmlns:a16="http://schemas.microsoft.com/office/drawing/2014/main" id="{4E9C1DAC-0A25-4383-8E25-05BA06C47781}"/>
              </a:ext>
            </a:extLst>
          </p:cNvPr>
          <p:cNvSpPr txBox="1"/>
          <p:nvPr/>
        </p:nvSpPr>
        <p:spPr>
          <a:xfrm>
            <a:off x="1777247" y="329657"/>
            <a:ext cx="1133733" cy="369115"/>
          </a:xfrm>
          <a:prstGeom prst="rect">
            <a:avLst/>
          </a:prstGeom>
          <a:noFill/>
        </p:spPr>
        <p:txBody>
          <a:bodyPr wrap="square" rtlCol="0">
            <a:spAutoFit/>
          </a:bodyPr>
          <a:lstStyle/>
          <a:p>
            <a:r>
              <a:rPr lang="en-US" dirty="0"/>
              <a:t>Page 9</a:t>
            </a:r>
          </a:p>
        </p:txBody>
      </p:sp>
      <p:sp>
        <p:nvSpPr>
          <p:cNvPr id="2" name="Rectangle 1">
            <a:extLst>
              <a:ext uri="{FF2B5EF4-FFF2-40B4-BE49-F238E27FC236}">
                <a16:creationId xmlns:a16="http://schemas.microsoft.com/office/drawing/2014/main" id="{CF2F9AE9-259E-420E-A752-90E17142852A}"/>
              </a:ext>
            </a:extLst>
          </p:cNvPr>
          <p:cNvSpPr/>
          <p:nvPr/>
        </p:nvSpPr>
        <p:spPr>
          <a:xfrm>
            <a:off x="5595457" y="989901"/>
            <a:ext cx="3187816" cy="8892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Customer Final Page REPORT</a:t>
            </a:r>
          </a:p>
        </p:txBody>
      </p:sp>
      <p:sp>
        <p:nvSpPr>
          <p:cNvPr id="6" name="Arrow: Right 5">
            <a:extLst>
              <a:ext uri="{FF2B5EF4-FFF2-40B4-BE49-F238E27FC236}">
                <a16:creationId xmlns:a16="http://schemas.microsoft.com/office/drawing/2014/main" id="{DEB41F99-559C-43E7-913D-4FB682E01351}"/>
              </a:ext>
            </a:extLst>
          </p:cNvPr>
          <p:cNvSpPr/>
          <p:nvPr/>
        </p:nvSpPr>
        <p:spPr>
          <a:xfrm>
            <a:off x="3028426" y="3875714"/>
            <a:ext cx="872455" cy="352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VALUES</a:t>
            </a:r>
          </a:p>
        </p:txBody>
      </p:sp>
    </p:spTree>
    <p:extLst>
      <p:ext uri="{BB962C8B-B14F-4D97-AF65-F5344CB8AC3E}">
        <p14:creationId xmlns:p14="http://schemas.microsoft.com/office/powerpoint/2010/main" val="2861957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E79A3507-B950-4DC9-83FA-681D18DB6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Graphic 74">
            <a:extLst>
              <a:ext uri="{FF2B5EF4-FFF2-40B4-BE49-F238E27FC236}">
                <a16:creationId xmlns:a16="http://schemas.microsoft.com/office/drawing/2014/main" id="{E6D82619-77CA-45D8-B905-87DC658D145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3354324" y="-3375163"/>
            <a:ext cx="5486400" cy="12188952"/>
          </a:xfrm>
          <a:prstGeom prst="rect">
            <a:avLst/>
          </a:prstGeom>
        </p:spPr>
      </p:pic>
      <p:sp>
        <p:nvSpPr>
          <p:cNvPr id="3" name="Title 2">
            <a:extLst>
              <a:ext uri="{FF2B5EF4-FFF2-40B4-BE49-F238E27FC236}">
                <a16:creationId xmlns:a16="http://schemas.microsoft.com/office/drawing/2014/main" id="{944E34EB-8113-43C4-9D1F-1684C19F246F}"/>
              </a:ext>
            </a:extLst>
          </p:cNvPr>
          <p:cNvSpPr>
            <a:spLocks noGrp="1"/>
          </p:cNvSpPr>
          <p:nvPr>
            <p:ph type="title"/>
          </p:nvPr>
        </p:nvSpPr>
        <p:spPr>
          <a:xfrm>
            <a:off x="1328131" y="1541592"/>
            <a:ext cx="9283781" cy="1405965"/>
          </a:xfrm>
        </p:spPr>
        <p:txBody>
          <a:bodyPr vert="horz" lIns="91440" tIns="45720" rIns="91440" bIns="45720" rtlCol="0" anchor="b">
            <a:normAutofit/>
          </a:bodyPr>
          <a:lstStyle/>
          <a:p>
            <a:pPr algn="ctr"/>
            <a:r>
              <a:rPr lang="en-US" altLang="en-US" sz="5000" b="1" dirty="0"/>
              <a:t>Who Sets List Price?</a:t>
            </a:r>
            <a:endParaRPr lang="en-US" sz="5000" dirty="0"/>
          </a:p>
        </p:txBody>
      </p:sp>
      <p:sp>
        <p:nvSpPr>
          <p:cNvPr id="48132" name="TextBox 37">
            <a:extLst>
              <a:ext uri="{FF2B5EF4-FFF2-40B4-BE49-F238E27FC236}">
                <a16:creationId xmlns:a16="http://schemas.microsoft.com/office/drawing/2014/main" id="{36201A0F-3614-4BBF-9C01-9DF9C616B3C0}"/>
              </a:ext>
            </a:extLst>
          </p:cNvPr>
          <p:cNvSpPr txBox="1">
            <a:spLocks noChangeArrowheads="1"/>
          </p:cNvSpPr>
          <p:nvPr/>
        </p:nvSpPr>
        <p:spPr bwMode="auto">
          <a:xfrm>
            <a:off x="4984395" y="3226284"/>
            <a:ext cx="1971251" cy="68423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a:spcBef>
                <a:spcPct val="20000"/>
              </a:spcBef>
              <a:buClr>
                <a:srgbClr val="C8102E"/>
              </a:buClr>
              <a:buFont typeface="Wingdings" panose="05000000000000000000" pitchFamily="2" charset="2"/>
              <a:buChar char="§"/>
              <a:defRPr sz="3200">
                <a:solidFill>
                  <a:srgbClr val="250E62"/>
                </a:solidFill>
                <a:latin typeface="Arial" panose="020B0604020202020204" pitchFamily="34" charset="0"/>
                <a:cs typeface="Arial" panose="020B0604020202020204" pitchFamily="34" charset="0"/>
              </a:defRPr>
            </a:lvl1pPr>
            <a:lvl2pPr marL="742950" indent="-285750">
              <a:spcBef>
                <a:spcPct val="20000"/>
              </a:spcBef>
              <a:buClr>
                <a:srgbClr val="C8102E"/>
              </a:buClr>
              <a:buFont typeface="Wingdings" panose="05000000000000000000" pitchFamily="2" charset="2"/>
              <a:buChar char="§"/>
              <a:defRPr sz="2800">
                <a:solidFill>
                  <a:srgbClr val="250E62"/>
                </a:solidFill>
                <a:latin typeface="Arial" panose="020B0604020202020204" pitchFamily="34" charset="0"/>
                <a:cs typeface="Arial" panose="020B0604020202020204" pitchFamily="34" charset="0"/>
              </a:defRPr>
            </a:lvl2pPr>
            <a:lvl3pPr marL="1143000" indent="-228600">
              <a:spcBef>
                <a:spcPct val="20000"/>
              </a:spcBef>
              <a:buClr>
                <a:srgbClr val="C8102E"/>
              </a:buClr>
              <a:buFont typeface="Wingdings" panose="05000000000000000000" pitchFamily="2" charset="2"/>
              <a:buChar char="§"/>
              <a:defRPr sz="2400">
                <a:solidFill>
                  <a:srgbClr val="250E62"/>
                </a:solidFill>
                <a:latin typeface="Arial" panose="020B0604020202020204" pitchFamily="34" charset="0"/>
                <a:cs typeface="Arial" panose="020B0604020202020204" pitchFamily="34" charset="0"/>
              </a:defRPr>
            </a:lvl3pPr>
            <a:lvl4pPr marL="1600200" indent="-228600">
              <a:spcBef>
                <a:spcPct val="20000"/>
              </a:spcBef>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4pPr>
            <a:lvl5pPr marL="2057400" indent="-228600">
              <a:spcBef>
                <a:spcPct val="20000"/>
              </a:spcBef>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9pPr>
          </a:lstStyle>
          <a:p>
            <a:pPr algn="ctr">
              <a:lnSpc>
                <a:spcPct val="90000"/>
              </a:lnSpc>
              <a:spcBef>
                <a:spcPts val="1000"/>
              </a:spcBef>
              <a:buClrTx/>
              <a:buNone/>
            </a:pPr>
            <a:r>
              <a:rPr lang="en-US" altLang="en-US" sz="3600" u="sng" spc="300" dirty="0">
                <a:solidFill>
                  <a:schemeClr val="tx1"/>
                </a:solidFill>
                <a:latin typeface="+mn-lt"/>
                <a:cs typeface="+mn-cs"/>
              </a:rPr>
              <a:t>SELLER</a:t>
            </a:r>
          </a:p>
        </p:txBody>
      </p:sp>
      <p:pic>
        <p:nvPicPr>
          <p:cNvPr id="9" name="Picture 8" descr="A picture containing clock, meter&#10;&#10;Description automatically generated">
            <a:extLst>
              <a:ext uri="{FF2B5EF4-FFF2-40B4-BE49-F238E27FC236}">
                <a16:creationId xmlns:a16="http://schemas.microsoft.com/office/drawing/2014/main" id="{D41664A7-199E-400A-A53D-FD79214276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9818" y="5462513"/>
            <a:ext cx="3186546" cy="1139190"/>
          </a:xfrm>
          <a:prstGeom prst="rect">
            <a:avLst/>
          </a:prstGeom>
        </p:spPr>
      </p:pic>
      <p:sp>
        <p:nvSpPr>
          <p:cNvPr id="77" name="Rectangle 76">
            <a:extLst>
              <a:ext uri="{FF2B5EF4-FFF2-40B4-BE49-F238E27FC236}">
                <a16:creationId xmlns:a16="http://schemas.microsoft.com/office/drawing/2014/main" id="{DC72DD6E-CF37-4BDC-8738-051CC6E9A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2">
            <a:extLst>
              <a:ext uri="{FF2B5EF4-FFF2-40B4-BE49-F238E27FC236}">
                <a16:creationId xmlns:a16="http://schemas.microsoft.com/office/drawing/2014/main" id="{15ECC06C-EE2F-4ECA-BF40-FC539A6DB176}"/>
              </a:ext>
            </a:extLst>
          </p:cNvPr>
          <p:cNvSpPr txBox="1">
            <a:spLocks/>
          </p:cNvSpPr>
          <p:nvPr/>
        </p:nvSpPr>
        <p:spPr>
          <a:xfrm>
            <a:off x="1514087" y="3406819"/>
            <a:ext cx="9283781" cy="140596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5000" b="1" dirty="0"/>
              <a:t>Who Sets Sales Price?</a:t>
            </a:r>
            <a:endParaRPr lang="en-US" sz="5000" dirty="0"/>
          </a:p>
        </p:txBody>
      </p:sp>
      <p:sp>
        <p:nvSpPr>
          <p:cNvPr id="10" name="TextBox 37">
            <a:extLst>
              <a:ext uri="{FF2B5EF4-FFF2-40B4-BE49-F238E27FC236}">
                <a16:creationId xmlns:a16="http://schemas.microsoft.com/office/drawing/2014/main" id="{DD887CA6-E24B-4908-BCE5-D65C1043E5AC}"/>
              </a:ext>
            </a:extLst>
          </p:cNvPr>
          <p:cNvSpPr txBox="1">
            <a:spLocks noChangeArrowheads="1"/>
          </p:cNvSpPr>
          <p:nvPr/>
        </p:nvSpPr>
        <p:spPr bwMode="auto">
          <a:xfrm>
            <a:off x="5031787" y="5003668"/>
            <a:ext cx="1971251" cy="68423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a:spcBef>
                <a:spcPct val="20000"/>
              </a:spcBef>
              <a:buClr>
                <a:srgbClr val="C8102E"/>
              </a:buClr>
              <a:buFont typeface="Wingdings" panose="05000000000000000000" pitchFamily="2" charset="2"/>
              <a:buChar char="§"/>
              <a:defRPr sz="3200">
                <a:solidFill>
                  <a:srgbClr val="250E62"/>
                </a:solidFill>
                <a:latin typeface="Arial" panose="020B0604020202020204" pitchFamily="34" charset="0"/>
                <a:cs typeface="Arial" panose="020B0604020202020204" pitchFamily="34" charset="0"/>
              </a:defRPr>
            </a:lvl1pPr>
            <a:lvl2pPr marL="742950" indent="-285750">
              <a:spcBef>
                <a:spcPct val="20000"/>
              </a:spcBef>
              <a:buClr>
                <a:srgbClr val="C8102E"/>
              </a:buClr>
              <a:buFont typeface="Wingdings" panose="05000000000000000000" pitchFamily="2" charset="2"/>
              <a:buChar char="§"/>
              <a:defRPr sz="2800">
                <a:solidFill>
                  <a:srgbClr val="250E62"/>
                </a:solidFill>
                <a:latin typeface="Arial" panose="020B0604020202020204" pitchFamily="34" charset="0"/>
                <a:cs typeface="Arial" panose="020B0604020202020204" pitchFamily="34" charset="0"/>
              </a:defRPr>
            </a:lvl2pPr>
            <a:lvl3pPr marL="1143000" indent="-228600">
              <a:spcBef>
                <a:spcPct val="20000"/>
              </a:spcBef>
              <a:buClr>
                <a:srgbClr val="C8102E"/>
              </a:buClr>
              <a:buFont typeface="Wingdings" panose="05000000000000000000" pitchFamily="2" charset="2"/>
              <a:buChar char="§"/>
              <a:defRPr sz="2400">
                <a:solidFill>
                  <a:srgbClr val="250E62"/>
                </a:solidFill>
                <a:latin typeface="Arial" panose="020B0604020202020204" pitchFamily="34" charset="0"/>
                <a:cs typeface="Arial" panose="020B0604020202020204" pitchFamily="34" charset="0"/>
              </a:defRPr>
            </a:lvl3pPr>
            <a:lvl4pPr marL="1600200" indent="-228600">
              <a:spcBef>
                <a:spcPct val="20000"/>
              </a:spcBef>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4pPr>
            <a:lvl5pPr marL="2057400" indent="-228600">
              <a:spcBef>
                <a:spcPct val="20000"/>
              </a:spcBef>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9pPr>
          </a:lstStyle>
          <a:p>
            <a:pPr algn="ctr">
              <a:lnSpc>
                <a:spcPct val="90000"/>
              </a:lnSpc>
              <a:spcBef>
                <a:spcPts val="1000"/>
              </a:spcBef>
              <a:buClrTx/>
              <a:buNone/>
            </a:pPr>
            <a:r>
              <a:rPr lang="en-US" altLang="en-US" sz="3600" u="sng" spc="300" dirty="0">
                <a:solidFill>
                  <a:schemeClr val="tx1"/>
                </a:solidFill>
                <a:latin typeface="+mn-lt"/>
                <a:cs typeface="+mn-cs"/>
              </a:rPr>
              <a:t>Buyer</a:t>
            </a:r>
          </a:p>
        </p:txBody>
      </p:sp>
      <p:sp>
        <p:nvSpPr>
          <p:cNvPr id="2" name="Flowchart: Extract 1">
            <a:extLst>
              <a:ext uri="{FF2B5EF4-FFF2-40B4-BE49-F238E27FC236}">
                <a16:creationId xmlns:a16="http://schemas.microsoft.com/office/drawing/2014/main" id="{607E1CD4-563C-49DA-97A2-EE5ED05CA94B}"/>
              </a:ext>
            </a:extLst>
          </p:cNvPr>
          <p:cNvSpPr/>
          <p:nvPr/>
        </p:nvSpPr>
        <p:spPr>
          <a:xfrm>
            <a:off x="0" y="0"/>
            <a:ext cx="1514087" cy="6858000"/>
          </a:xfrm>
          <a:prstGeom prst="flowChartExtra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B0E55A4-FEA4-49A5-B7F8-7450405EE6C1}"/>
              </a:ext>
            </a:extLst>
          </p:cNvPr>
          <p:cNvSpPr/>
          <p:nvPr/>
        </p:nvSpPr>
        <p:spPr>
          <a:xfrm>
            <a:off x="11545455" y="0"/>
            <a:ext cx="640446" cy="5462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2">
            <a:extLst>
              <a:ext uri="{FF2B5EF4-FFF2-40B4-BE49-F238E27FC236}">
                <a16:creationId xmlns:a16="http://schemas.microsoft.com/office/drawing/2014/main" id="{7D85E90F-7250-48CB-AF10-A2A8D66F0501}"/>
              </a:ext>
            </a:extLst>
          </p:cNvPr>
          <p:cNvSpPr txBox="1">
            <a:spLocks/>
          </p:cNvSpPr>
          <p:nvPr/>
        </p:nvSpPr>
        <p:spPr>
          <a:xfrm>
            <a:off x="1375521" y="163464"/>
            <a:ext cx="9283781" cy="140596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5000" b="1" dirty="0"/>
              <a:t>Ask yourself ?</a:t>
            </a:r>
            <a:endParaRPr lang="en-US" sz="5000" dirty="0"/>
          </a:p>
        </p:txBody>
      </p:sp>
    </p:spTree>
    <p:extLst>
      <p:ext uri="{BB962C8B-B14F-4D97-AF65-F5344CB8AC3E}">
        <p14:creationId xmlns:p14="http://schemas.microsoft.com/office/powerpoint/2010/main" val="333371202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AB45B6E9-1A22-4847-A9C7-A37C264C2870}"/>
              </a:ext>
            </a:extLst>
          </p:cNvPr>
          <p:cNvGraphicFramePr>
            <a:graphicFrameLocks noChangeAspect="1"/>
          </p:cNvGraphicFramePr>
          <p:nvPr/>
        </p:nvGraphicFramePr>
        <p:xfrm>
          <a:off x="3086255" y="-306615"/>
          <a:ext cx="5852901" cy="7574343"/>
        </p:xfrm>
        <a:graphic>
          <a:graphicData uri="http://schemas.openxmlformats.org/presentationml/2006/ole">
            <mc:AlternateContent xmlns:mc="http://schemas.openxmlformats.org/markup-compatibility/2006">
              <mc:Choice xmlns:v="urn:schemas-microsoft-com:vml" Requires="v">
                <p:oleObj spid="_x0000_s1057" name="Acrobat Document" r:id="rId4" imgW="2914384" imgH="3771545" progId="Acrobat.Document.DC">
                  <p:embed/>
                </p:oleObj>
              </mc:Choice>
              <mc:Fallback>
                <p:oleObj name="Acrobat Document" r:id="rId4" imgW="2914384" imgH="3771545" progId="Acrobat.Document.DC">
                  <p:embed/>
                  <p:pic>
                    <p:nvPicPr>
                      <p:cNvPr id="2" name="Object 1">
                        <a:extLst>
                          <a:ext uri="{FF2B5EF4-FFF2-40B4-BE49-F238E27FC236}">
                            <a16:creationId xmlns:a16="http://schemas.microsoft.com/office/drawing/2014/main" id="{AB45B6E9-1A22-4847-A9C7-A37C264C2870}"/>
                          </a:ext>
                        </a:extLst>
                      </p:cNvPr>
                      <p:cNvPicPr/>
                      <p:nvPr/>
                    </p:nvPicPr>
                    <p:blipFill>
                      <a:blip r:embed="rId5"/>
                      <a:stretch>
                        <a:fillRect/>
                      </a:stretch>
                    </p:blipFill>
                    <p:spPr>
                      <a:xfrm>
                        <a:off x="3086255" y="-306615"/>
                        <a:ext cx="5852901" cy="7574343"/>
                      </a:xfrm>
                      <a:prstGeom prst="rect">
                        <a:avLst/>
                      </a:prstGeom>
                    </p:spPr>
                  </p:pic>
                </p:oleObj>
              </mc:Fallback>
            </mc:AlternateContent>
          </a:graphicData>
        </a:graphic>
      </p:graphicFrame>
      <p:pic>
        <p:nvPicPr>
          <p:cNvPr id="7" name="Picture 6" descr="A picture containing clock, meter&#10;&#10;Description automatically generated">
            <a:extLst>
              <a:ext uri="{FF2B5EF4-FFF2-40B4-BE49-F238E27FC236}">
                <a16:creationId xmlns:a16="http://schemas.microsoft.com/office/drawing/2014/main" id="{ED3DDBCB-7B6A-4410-BAD1-F70B30EA9C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65309" y="5445752"/>
            <a:ext cx="3186546" cy="1139190"/>
          </a:xfrm>
          <a:prstGeom prst="rect">
            <a:avLst/>
          </a:prstGeom>
        </p:spPr>
      </p:pic>
      <p:sp>
        <p:nvSpPr>
          <p:cNvPr id="8" name="Flowchart: Extract 7">
            <a:extLst>
              <a:ext uri="{FF2B5EF4-FFF2-40B4-BE49-F238E27FC236}">
                <a16:creationId xmlns:a16="http://schemas.microsoft.com/office/drawing/2014/main" id="{B59CFB15-B0B3-4673-BE0E-A35435B3D4A1}"/>
              </a:ext>
            </a:extLst>
          </p:cNvPr>
          <p:cNvSpPr/>
          <p:nvPr/>
        </p:nvSpPr>
        <p:spPr>
          <a:xfrm>
            <a:off x="240145" y="0"/>
            <a:ext cx="1514087" cy="6858000"/>
          </a:xfrm>
          <a:prstGeom prst="flowChartExtra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FC672E5-8109-4A64-9C34-C40DBE6FB27B}"/>
              </a:ext>
            </a:extLst>
          </p:cNvPr>
          <p:cNvSpPr txBox="1"/>
          <p:nvPr/>
        </p:nvSpPr>
        <p:spPr>
          <a:xfrm>
            <a:off x="9219501" y="553673"/>
            <a:ext cx="2617365" cy="1754326"/>
          </a:xfrm>
          <a:prstGeom prst="rect">
            <a:avLst/>
          </a:prstGeom>
          <a:noFill/>
        </p:spPr>
        <p:txBody>
          <a:bodyPr wrap="square" rtlCol="0">
            <a:spAutoFit/>
          </a:bodyPr>
          <a:lstStyle/>
          <a:p>
            <a:pPr algn="ctr"/>
            <a:r>
              <a:rPr lang="en-US" dirty="0"/>
              <a:t>Negotiations</a:t>
            </a:r>
          </a:p>
          <a:p>
            <a:pPr algn="ctr"/>
            <a:endParaRPr lang="en-US" dirty="0"/>
          </a:p>
          <a:p>
            <a:pPr algn="ctr"/>
            <a:r>
              <a:rPr lang="en-US" dirty="0"/>
              <a:t>Final Negotiation point to go through each ERA program and close the DEAL</a:t>
            </a:r>
          </a:p>
        </p:txBody>
      </p:sp>
    </p:spTree>
    <p:extLst>
      <p:ext uri="{BB962C8B-B14F-4D97-AF65-F5344CB8AC3E}">
        <p14:creationId xmlns:p14="http://schemas.microsoft.com/office/powerpoint/2010/main" val="1716901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1" name="Picture 2">
            <a:extLst>
              <a:ext uri="{FF2B5EF4-FFF2-40B4-BE49-F238E27FC236}">
                <a16:creationId xmlns:a16="http://schemas.microsoft.com/office/drawing/2014/main" id="{70EB0010-5AAC-472F-9D3C-529D409DB7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34" y="49428"/>
            <a:ext cx="11368216" cy="6157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A0304C2-2DBE-46F2-9E86-C36F01F0315F}"/>
              </a:ext>
            </a:extLst>
          </p:cNvPr>
          <p:cNvSpPr/>
          <p:nvPr/>
        </p:nvSpPr>
        <p:spPr>
          <a:xfrm>
            <a:off x="152400" y="49428"/>
            <a:ext cx="11541211" cy="1639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258" name="Title 4">
            <a:extLst>
              <a:ext uri="{FF2B5EF4-FFF2-40B4-BE49-F238E27FC236}">
                <a16:creationId xmlns:a16="http://schemas.microsoft.com/office/drawing/2014/main" id="{21C0BAC3-5F53-483F-9371-BCF798D97DB5}"/>
              </a:ext>
            </a:extLst>
          </p:cNvPr>
          <p:cNvSpPr>
            <a:spLocks noGrp="1"/>
          </p:cNvSpPr>
          <p:nvPr>
            <p:ph type="title"/>
          </p:nvPr>
        </p:nvSpPr>
        <p:spPr>
          <a:xfrm>
            <a:off x="576650" y="305057"/>
            <a:ext cx="5656348" cy="1025354"/>
          </a:xfrm>
        </p:spPr>
        <p:txBody>
          <a:bodyPr>
            <a:normAutofit/>
          </a:bodyPr>
          <a:lstStyle/>
          <a:p>
            <a:pPr eaLnBrk="1" hangingPunct="1"/>
            <a:r>
              <a:rPr lang="en-US" altLang="en-US" b="1" i="1" dirty="0">
                <a:solidFill>
                  <a:schemeClr val="bg1"/>
                </a:solidFill>
              </a:rPr>
              <a:t>Take the Class AGAIN</a:t>
            </a:r>
          </a:p>
        </p:txBody>
      </p:sp>
      <p:pic>
        <p:nvPicPr>
          <p:cNvPr id="10" name="Picture 9" descr="A picture containing clock, meter&#10;&#10;Description automatically generated">
            <a:extLst>
              <a:ext uri="{FF2B5EF4-FFF2-40B4-BE49-F238E27FC236}">
                <a16:creationId xmlns:a16="http://schemas.microsoft.com/office/drawing/2014/main" id="{B00D01C9-2CAF-43B2-9107-09654EE296D4}"/>
              </a:ext>
            </a:extLst>
          </p:cNvPr>
          <p:cNvPicPr>
            <a:picLocks noChangeAspect="1"/>
          </p:cNvPicPr>
          <p:nvPr/>
        </p:nvPicPr>
        <p:blipFill>
          <a:blip r:embed="rId4"/>
          <a:stretch>
            <a:fillRect/>
          </a:stretch>
        </p:blipFill>
        <p:spPr>
          <a:xfrm>
            <a:off x="7997826" y="346161"/>
            <a:ext cx="2746375" cy="984250"/>
          </a:xfrm>
          <a:prstGeom prst="rect">
            <a:avLst/>
          </a:prstGeom>
          <a:solidFill>
            <a:schemeClr val="bg1">
              <a:lumMod val="95000"/>
            </a:schemeClr>
          </a:solidFill>
        </p:spPr>
      </p:pic>
      <p:sp>
        <p:nvSpPr>
          <p:cNvPr id="11" name="Arrow: Right 10">
            <a:extLst>
              <a:ext uri="{FF2B5EF4-FFF2-40B4-BE49-F238E27FC236}">
                <a16:creationId xmlns:a16="http://schemas.microsoft.com/office/drawing/2014/main" id="{4DE9F073-0DA4-4D16-A0EE-80F0913A788D}"/>
              </a:ext>
            </a:extLst>
          </p:cNvPr>
          <p:cNvSpPr/>
          <p:nvPr/>
        </p:nvSpPr>
        <p:spPr>
          <a:xfrm>
            <a:off x="1666018" y="5399043"/>
            <a:ext cx="1336675" cy="466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ln w="0"/>
                <a:solidFill>
                  <a:schemeClr val="tx1"/>
                </a:solidFill>
                <a:effectLst>
                  <a:outerShdw blurRad="38100" dist="19050" dir="2700000" algn="tl" rotWithShape="0">
                    <a:schemeClr val="dk1">
                      <a:alpha val="40000"/>
                    </a:schemeClr>
                  </a:outerShdw>
                </a:effectLst>
              </a:rPr>
              <a:t>Click</a:t>
            </a:r>
          </a:p>
        </p:txBody>
      </p:sp>
      <p:sp>
        <p:nvSpPr>
          <p:cNvPr id="96263" name="TextBox 5">
            <a:extLst>
              <a:ext uri="{FF2B5EF4-FFF2-40B4-BE49-F238E27FC236}">
                <a16:creationId xmlns:a16="http://schemas.microsoft.com/office/drawing/2014/main" id="{CDF9479D-E4A9-46E3-A6E2-5FCC05FDF75C}"/>
              </a:ext>
            </a:extLst>
          </p:cNvPr>
          <p:cNvSpPr txBox="1">
            <a:spLocks noChangeArrowheads="1"/>
          </p:cNvSpPr>
          <p:nvPr/>
        </p:nvSpPr>
        <p:spPr bwMode="auto">
          <a:xfrm>
            <a:off x="611618" y="5443495"/>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8102E"/>
              </a:buClr>
              <a:buFont typeface="Wingdings" panose="05000000000000000000" pitchFamily="2" charset="2"/>
              <a:buChar char="§"/>
              <a:defRPr sz="3200">
                <a:solidFill>
                  <a:srgbClr val="250E62"/>
                </a:solidFill>
                <a:latin typeface="Arial" panose="020B0604020202020204" pitchFamily="34" charset="0"/>
                <a:cs typeface="Arial" panose="020B0604020202020204" pitchFamily="34" charset="0"/>
              </a:defRPr>
            </a:lvl1pPr>
            <a:lvl2pPr marL="742950" indent="-285750">
              <a:spcBef>
                <a:spcPct val="20000"/>
              </a:spcBef>
              <a:buClr>
                <a:srgbClr val="C8102E"/>
              </a:buClr>
              <a:buFont typeface="Wingdings" panose="05000000000000000000" pitchFamily="2" charset="2"/>
              <a:buChar char="§"/>
              <a:defRPr sz="2800">
                <a:solidFill>
                  <a:srgbClr val="250E62"/>
                </a:solidFill>
                <a:latin typeface="Arial" panose="020B0604020202020204" pitchFamily="34" charset="0"/>
                <a:cs typeface="Arial" panose="020B0604020202020204" pitchFamily="34" charset="0"/>
              </a:defRPr>
            </a:lvl2pPr>
            <a:lvl3pPr marL="1143000" indent="-228600">
              <a:spcBef>
                <a:spcPct val="20000"/>
              </a:spcBef>
              <a:buClr>
                <a:srgbClr val="C8102E"/>
              </a:buClr>
              <a:buFont typeface="Wingdings" panose="05000000000000000000" pitchFamily="2" charset="2"/>
              <a:buChar char="§"/>
              <a:defRPr sz="2400">
                <a:solidFill>
                  <a:srgbClr val="250E62"/>
                </a:solidFill>
                <a:latin typeface="Arial" panose="020B0604020202020204" pitchFamily="34" charset="0"/>
                <a:cs typeface="Arial" panose="020B0604020202020204" pitchFamily="34" charset="0"/>
              </a:defRPr>
            </a:lvl3pPr>
            <a:lvl4pPr marL="1600200" indent="-228600">
              <a:spcBef>
                <a:spcPct val="20000"/>
              </a:spcBef>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4pPr>
            <a:lvl5pPr marL="2057400" indent="-228600">
              <a:spcBef>
                <a:spcPct val="20000"/>
              </a:spcBef>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9pPr>
          </a:lstStyle>
          <a:p>
            <a:pPr>
              <a:spcBef>
                <a:spcPct val="0"/>
              </a:spcBef>
              <a:buClrTx/>
              <a:buFontTx/>
              <a:buNone/>
            </a:pPr>
            <a:r>
              <a:rPr lang="en-US" altLang="en-US" sz="1800" dirty="0">
                <a:solidFill>
                  <a:schemeClr val="tx1"/>
                </a:solidFill>
              </a:rPr>
              <a:t>Learning</a:t>
            </a: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DB6E7D-8EC3-46AE-9315-20B6BCC8CA3B}"/>
              </a:ext>
            </a:extLst>
          </p:cNvPr>
          <p:cNvSpPr/>
          <p:nvPr/>
        </p:nvSpPr>
        <p:spPr>
          <a:xfrm>
            <a:off x="152400" y="49428"/>
            <a:ext cx="11541211" cy="10262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4">
            <a:extLst>
              <a:ext uri="{FF2B5EF4-FFF2-40B4-BE49-F238E27FC236}">
                <a16:creationId xmlns:a16="http://schemas.microsoft.com/office/drawing/2014/main" id="{9C1971F5-2DA3-47FE-9EED-44E34755CDC2}"/>
              </a:ext>
            </a:extLst>
          </p:cNvPr>
          <p:cNvSpPr>
            <a:spLocks noGrp="1"/>
          </p:cNvSpPr>
          <p:nvPr>
            <p:ph type="title"/>
          </p:nvPr>
        </p:nvSpPr>
        <p:spPr>
          <a:xfrm>
            <a:off x="576650" y="305057"/>
            <a:ext cx="6767382" cy="641920"/>
          </a:xfrm>
        </p:spPr>
        <p:txBody>
          <a:bodyPr>
            <a:normAutofit fontScale="90000"/>
          </a:bodyPr>
          <a:lstStyle/>
          <a:p>
            <a:pPr eaLnBrk="1" hangingPunct="1"/>
            <a:r>
              <a:rPr lang="en-US" altLang="en-US" b="1" i="1" dirty="0">
                <a:solidFill>
                  <a:schemeClr val="bg1"/>
                </a:solidFill>
              </a:rPr>
              <a:t>CLICK NEW ERA UNIVERSITY</a:t>
            </a:r>
          </a:p>
        </p:txBody>
      </p:sp>
      <p:pic>
        <p:nvPicPr>
          <p:cNvPr id="10" name="Picture 9" descr="A picture containing clock, meter&#10;&#10;Description automatically generated">
            <a:extLst>
              <a:ext uri="{FF2B5EF4-FFF2-40B4-BE49-F238E27FC236}">
                <a16:creationId xmlns:a16="http://schemas.microsoft.com/office/drawing/2014/main" id="{983C340F-AF26-4FA4-9D2A-AB433B628EDF}"/>
              </a:ext>
            </a:extLst>
          </p:cNvPr>
          <p:cNvPicPr>
            <a:picLocks noChangeAspect="1"/>
          </p:cNvPicPr>
          <p:nvPr/>
        </p:nvPicPr>
        <p:blipFill>
          <a:blip r:embed="rId3"/>
          <a:stretch>
            <a:fillRect/>
          </a:stretch>
        </p:blipFill>
        <p:spPr>
          <a:xfrm>
            <a:off x="8947236" y="70451"/>
            <a:ext cx="2746375" cy="984250"/>
          </a:xfrm>
          <a:prstGeom prst="rect">
            <a:avLst/>
          </a:prstGeom>
          <a:solidFill>
            <a:schemeClr val="bg1">
              <a:lumMod val="95000"/>
            </a:schemeClr>
          </a:solidFill>
        </p:spPr>
      </p:pic>
      <p:pic>
        <p:nvPicPr>
          <p:cNvPr id="98309" name="Picture 1">
            <a:extLst>
              <a:ext uri="{FF2B5EF4-FFF2-40B4-BE49-F238E27FC236}">
                <a16:creationId xmlns:a16="http://schemas.microsoft.com/office/drawing/2014/main" id="{3B587AAE-7FDE-4F6C-BA95-7B28CD404A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34" y="1075725"/>
            <a:ext cx="11903675" cy="564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rrow: Right 7">
            <a:extLst>
              <a:ext uri="{FF2B5EF4-FFF2-40B4-BE49-F238E27FC236}">
                <a16:creationId xmlns:a16="http://schemas.microsoft.com/office/drawing/2014/main" id="{E1B34E0B-C225-4056-AC0D-EE6B294F53D5}"/>
              </a:ext>
            </a:extLst>
          </p:cNvPr>
          <p:cNvSpPr/>
          <p:nvPr/>
        </p:nvSpPr>
        <p:spPr>
          <a:xfrm>
            <a:off x="1162952" y="1516366"/>
            <a:ext cx="1336675" cy="4651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ln w="0"/>
                <a:solidFill>
                  <a:schemeClr val="tx1"/>
                </a:solidFill>
                <a:effectLst>
                  <a:outerShdw blurRad="38100" dist="19050" dir="2700000" algn="tl" rotWithShape="0">
                    <a:schemeClr val="dk1">
                      <a:alpha val="40000"/>
                    </a:schemeClr>
                  </a:outerShdw>
                </a:effectLst>
              </a:rPr>
              <a:t>Click</a:t>
            </a: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909C23-0323-4804-B728-9E351AF551D7}"/>
              </a:ext>
            </a:extLst>
          </p:cNvPr>
          <p:cNvSpPr/>
          <p:nvPr/>
        </p:nvSpPr>
        <p:spPr>
          <a:xfrm>
            <a:off x="152400" y="49428"/>
            <a:ext cx="11541211" cy="1235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4">
            <a:extLst>
              <a:ext uri="{FF2B5EF4-FFF2-40B4-BE49-F238E27FC236}">
                <a16:creationId xmlns:a16="http://schemas.microsoft.com/office/drawing/2014/main" id="{6EE14DF2-A86E-427B-88F5-B10F846F93C0}"/>
              </a:ext>
            </a:extLst>
          </p:cNvPr>
          <p:cNvSpPr>
            <a:spLocks noGrp="1"/>
          </p:cNvSpPr>
          <p:nvPr>
            <p:ph type="title"/>
          </p:nvPr>
        </p:nvSpPr>
        <p:spPr>
          <a:xfrm>
            <a:off x="576650" y="305057"/>
            <a:ext cx="5656348" cy="772880"/>
          </a:xfrm>
        </p:spPr>
        <p:txBody>
          <a:bodyPr>
            <a:normAutofit/>
          </a:bodyPr>
          <a:lstStyle/>
          <a:p>
            <a:pPr eaLnBrk="1" hangingPunct="1"/>
            <a:r>
              <a:rPr lang="en-US" altLang="en-US" b="1" i="1" dirty="0">
                <a:solidFill>
                  <a:schemeClr val="bg1"/>
                </a:solidFill>
              </a:rPr>
              <a:t>CLICK UPLOAD</a:t>
            </a:r>
          </a:p>
        </p:txBody>
      </p:sp>
      <p:graphicFrame>
        <p:nvGraphicFramePr>
          <p:cNvPr id="100355" name="Object 6">
            <a:extLst>
              <a:ext uri="{FF2B5EF4-FFF2-40B4-BE49-F238E27FC236}">
                <a16:creationId xmlns:a16="http://schemas.microsoft.com/office/drawing/2014/main" id="{6EEC7A21-B4A0-47C4-A234-9865A517302E}"/>
              </a:ext>
            </a:extLst>
          </p:cNvPr>
          <p:cNvGraphicFramePr>
            <a:graphicFrameLocks noChangeAspect="1"/>
          </p:cNvGraphicFramePr>
          <p:nvPr/>
        </p:nvGraphicFramePr>
        <p:xfrm>
          <a:off x="3048000" y="1397000"/>
          <a:ext cx="6096000" cy="4064000"/>
        </p:xfrm>
        <a:graphic>
          <a:graphicData uri="http://schemas.openxmlformats.org/presentationml/2006/ole">
            <mc:AlternateContent xmlns:mc="http://schemas.openxmlformats.org/markup-compatibility/2006">
              <mc:Choice xmlns:v="urn:schemas-microsoft-com:vml" Requires="v">
                <p:oleObj spid="_x0000_s3099" name="Acrobat Document" r:id="rId4" imgW="0" imgH="0" progId="Acrobat.Document.DC">
                  <p:embed/>
                </p:oleObj>
              </mc:Choice>
              <mc:Fallback>
                <p:oleObj name="Acrobat Document" r:id="rId4" imgW="0" imgH="0" progId="Acrobat.Document.DC">
                  <p:embed/>
                  <p:pic>
                    <p:nvPicPr>
                      <p:cNvPr id="100355" name="Object 6">
                        <a:extLst>
                          <a:ext uri="{FF2B5EF4-FFF2-40B4-BE49-F238E27FC236}">
                            <a16:creationId xmlns:a16="http://schemas.microsoft.com/office/drawing/2014/main" id="{6EEC7A21-B4A0-47C4-A234-9865A517302E}"/>
                          </a:ext>
                        </a:extLst>
                      </p:cNvPr>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3048000" y="1397000"/>
                        <a:ext cx="6096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Picture 9" descr="A picture containing clock, meter&#10;&#10;Description automatically generated">
            <a:extLst>
              <a:ext uri="{FF2B5EF4-FFF2-40B4-BE49-F238E27FC236}">
                <a16:creationId xmlns:a16="http://schemas.microsoft.com/office/drawing/2014/main" id="{3A36D856-F6F6-49F9-A65D-6DA826B5EE21}"/>
              </a:ext>
            </a:extLst>
          </p:cNvPr>
          <p:cNvPicPr>
            <a:picLocks noChangeAspect="1"/>
          </p:cNvPicPr>
          <p:nvPr/>
        </p:nvPicPr>
        <p:blipFill>
          <a:blip r:embed="rId5"/>
          <a:stretch>
            <a:fillRect/>
          </a:stretch>
        </p:blipFill>
        <p:spPr>
          <a:xfrm>
            <a:off x="8487977" y="46167"/>
            <a:ext cx="2746375" cy="984250"/>
          </a:xfrm>
          <a:prstGeom prst="rect">
            <a:avLst/>
          </a:prstGeom>
          <a:solidFill>
            <a:schemeClr val="bg1">
              <a:lumMod val="95000"/>
            </a:schemeClr>
          </a:solidFill>
        </p:spPr>
      </p:pic>
      <p:pic>
        <p:nvPicPr>
          <p:cNvPr id="100357" name="Picture 2">
            <a:extLst>
              <a:ext uri="{FF2B5EF4-FFF2-40B4-BE49-F238E27FC236}">
                <a16:creationId xmlns:a16="http://schemas.microsoft.com/office/drawing/2014/main" id="{96BA8B6B-15D7-423C-A509-FF21488001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342" y="1077937"/>
            <a:ext cx="11317522" cy="605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rrow: Right 7">
            <a:extLst>
              <a:ext uri="{FF2B5EF4-FFF2-40B4-BE49-F238E27FC236}">
                <a16:creationId xmlns:a16="http://schemas.microsoft.com/office/drawing/2014/main" id="{3922DB43-0853-4308-B559-8FE6ABC46923}"/>
              </a:ext>
            </a:extLst>
          </p:cNvPr>
          <p:cNvSpPr/>
          <p:nvPr/>
        </p:nvSpPr>
        <p:spPr>
          <a:xfrm>
            <a:off x="6373988" y="1531333"/>
            <a:ext cx="1841500" cy="6397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ln w="0"/>
                <a:solidFill>
                  <a:schemeClr val="tx1"/>
                </a:solidFill>
                <a:effectLst>
                  <a:outerShdw blurRad="38100" dist="19050" dir="2700000" algn="tl" rotWithShape="0">
                    <a:schemeClr val="dk1">
                      <a:alpha val="40000"/>
                    </a:schemeClr>
                  </a:outerShdw>
                </a:effectLst>
              </a:rPr>
              <a:t>Click Upload </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E26AF0-CF0D-4AFC-97AE-A915377DEBB4}"/>
              </a:ext>
            </a:extLst>
          </p:cNvPr>
          <p:cNvSpPr/>
          <p:nvPr/>
        </p:nvSpPr>
        <p:spPr>
          <a:xfrm>
            <a:off x="152400" y="49429"/>
            <a:ext cx="11541211" cy="1109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4">
            <a:extLst>
              <a:ext uri="{FF2B5EF4-FFF2-40B4-BE49-F238E27FC236}">
                <a16:creationId xmlns:a16="http://schemas.microsoft.com/office/drawing/2014/main" id="{63DB4834-E3C2-49FB-BED6-5C2FE4DE6E7C}"/>
              </a:ext>
            </a:extLst>
          </p:cNvPr>
          <p:cNvSpPr>
            <a:spLocks noGrp="1"/>
          </p:cNvSpPr>
          <p:nvPr>
            <p:ph type="title"/>
          </p:nvPr>
        </p:nvSpPr>
        <p:spPr>
          <a:xfrm>
            <a:off x="576650" y="305057"/>
            <a:ext cx="5656348" cy="693821"/>
          </a:xfrm>
        </p:spPr>
        <p:txBody>
          <a:bodyPr>
            <a:normAutofit fontScale="90000"/>
          </a:bodyPr>
          <a:lstStyle/>
          <a:p>
            <a:pPr eaLnBrk="1" hangingPunct="1"/>
            <a:r>
              <a:rPr lang="en-US" altLang="en-US" b="1" i="1" dirty="0">
                <a:solidFill>
                  <a:schemeClr val="bg1"/>
                </a:solidFill>
              </a:rPr>
              <a:t>Watch the VIDEOS</a:t>
            </a:r>
          </a:p>
        </p:txBody>
      </p:sp>
      <p:pic>
        <p:nvPicPr>
          <p:cNvPr id="10" name="Picture 9" descr="A picture containing clock, meter&#10;&#10;Description automatically generated">
            <a:extLst>
              <a:ext uri="{FF2B5EF4-FFF2-40B4-BE49-F238E27FC236}">
                <a16:creationId xmlns:a16="http://schemas.microsoft.com/office/drawing/2014/main" id="{788CC100-154B-4C7B-AE8E-0C8C7247D5F9}"/>
              </a:ext>
            </a:extLst>
          </p:cNvPr>
          <p:cNvPicPr>
            <a:picLocks noChangeAspect="1"/>
          </p:cNvPicPr>
          <p:nvPr/>
        </p:nvPicPr>
        <p:blipFill>
          <a:blip r:embed="rId3"/>
          <a:stretch>
            <a:fillRect/>
          </a:stretch>
        </p:blipFill>
        <p:spPr>
          <a:xfrm>
            <a:off x="8203772" y="124425"/>
            <a:ext cx="2746375" cy="984250"/>
          </a:xfrm>
          <a:prstGeom prst="rect">
            <a:avLst/>
          </a:prstGeom>
          <a:solidFill>
            <a:schemeClr val="bg1">
              <a:lumMod val="95000"/>
            </a:schemeClr>
          </a:solidFill>
        </p:spPr>
      </p:pic>
      <p:pic>
        <p:nvPicPr>
          <p:cNvPr id="102405" name="Picture 2">
            <a:extLst>
              <a:ext uri="{FF2B5EF4-FFF2-40B4-BE49-F238E27FC236}">
                <a16:creationId xmlns:a16="http://schemas.microsoft.com/office/drawing/2014/main" id="{EEA2BCF9-946E-41FE-B7D9-7F46D4569E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3617" y="1158704"/>
            <a:ext cx="10521777" cy="569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rrow: Right 3">
            <a:extLst>
              <a:ext uri="{FF2B5EF4-FFF2-40B4-BE49-F238E27FC236}">
                <a16:creationId xmlns:a16="http://schemas.microsoft.com/office/drawing/2014/main" id="{4A8EA181-E2DC-4E67-B4D5-6D510E640184}"/>
              </a:ext>
            </a:extLst>
          </p:cNvPr>
          <p:cNvSpPr/>
          <p:nvPr/>
        </p:nvSpPr>
        <p:spPr>
          <a:xfrm>
            <a:off x="2187576" y="3725863"/>
            <a:ext cx="1839913" cy="6397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ln w="0"/>
                <a:solidFill>
                  <a:schemeClr val="tx1"/>
                </a:solidFill>
                <a:effectLst>
                  <a:outerShdw blurRad="38100" dist="19050" dir="2700000" algn="tl" rotWithShape="0">
                    <a:schemeClr val="dk1">
                      <a:alpha val="40000"/>
                    </a:schemeClr>
                  </a:outerShdw>
                </a:effectLst>
              </a:rPr>
              <a:t>Video Click</a:t>
            </a: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E79A3507-B950-4DC9-83FA-681D18DB6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Graphic 74">
            <a:extLst>
              <a:ext uri="{FF2B5EF4-FFF2-40B4-BE49-F238E27FC236}">
                <a16:creationId xmlns:a16="http://schemas.microsoft.com/office/drawing/2014/main" id="{E6D82619-77CA-45D8-B905-87DC658D145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3354324" y="-3375163"/>
            <a:ext cx="5486400" cy="12188952"/>
          </a:xfrm>
          <a:prstGeom prst="rect">
            <a:avLst/>
          </a:prstGeom>
        </p:spPr>
      </p:pic>
      <p:sp>
        <p:nvSpPr>
          <p:cNvPr id="48132" name="TextBox 37">
            <a:extLst>
              <a:ext uri="{FF2B5EF4-FFF2-40B4-BE49-F238E27FC236}">
                <a16:creationId xmlns:a16="http://schemas.microsoft.com/office/drawing/2014/main" id="{36201A0F-3614-4BBF-9C01-9DF9C616B3C0}"/>
              </a:ext>
            </a:extLst>
          </p:cNvPr>
          <p:cNvSpPr txBox="1">
            <a:spLocks noChangeArrowheads="1"/>
          </p:cNvSpPr>
          <p:nvPr/>
        </p:nvSpPr>
        <p:spPr bwMode="auto">
          <a:xfrm>
            <a:off x="1965098" y="1883006"/>
            <a:ext cx="2918034" cy="1325563"/>
          </a:xfrm>
          <a:prstGeom prst="rect">
            <a:avLst/>
          </a:prstGeom>
          <a:ln w="57150">
            <a:solidFill>
              <a:schemeClr val="accent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vert="horz" lIns="91440" tIns="45720" rIns="91440" bIns="45720" rtlCol="0">
            <a:normAutofit/>
          </a:bodyPr>
          <a:lstStyle>
            <a:lvl1pPr>
              <a:spcBef>
                <a:spcPct val="20000"/>
              </a:spcBef>
              <a:buClr>
                <a:srgbClr val="C8102E"/>
              </a:buClr>
              <a:buFont typeface="Wingdings" panose="05000000000000000000" pitchFamily="2" charset="2"/>
              <a:buChar char="§"/>
              <a:defRPr sz="3200">
                <a:solidFill>
                  <a:srgbClr val="250E62"/>
                </a:solidFill>
                <a:latin typeface="Arial" panose="020B0604020202020204" pitchFamily="34" charset="0"/>
                <a:cs typeface="Arial" panose="020B0604020202020204" pitchFamily="34" charset="0"/>
              </a:defRPr>
            </a:lvl1pPr>
            <a:lvl2pPr marL="742950" indent="-285750">
              <a:spcBef>
                <a:spcPct val="20000"/>
              </a:spcBef>
              <a:buClr>
                <a:srgbClr val="C8102E"/>
              </a:buClr>
              <a:buFont typeface="Wingdings" panose="05000000000000000000" pitchFamily="2" charset="2"/>
              <a:buChar char="§"/>
              <a:defRPr sz="2800">
                <a:solidFill>
                  <a:srgbClr val="250E62"/>
                </a:solidFill>
                <a:latin typeface="Arial" panose="020B0604020202020204" pitchFamily="34" charset="0"/>
                <a:cs typeface="Arial" panose="020B0604020202020204" pitchFamily="34" charset="0"/>
              </a:defRPr>
            </a:lvl2pPr>
            <a:lvl3pPr marL="1143000" indent="-228600">
              <a:spcBef>
                <a:spcPct val="20000"/>
              </a:spcBef>
              <a:buClr>
                <a:srgbClr val="C8102E"/>
              </a:buClr>
              <a:buFont typeface="Wingdings" panose="05000000000000000000" pitchFamily="2" charset="2"/>
              <a:buChar char="§"/>
              <a:defRPr sz="2400">
                <a:solidFill>
                  <a:srgbClr val="250E62"/>
                </a:solidFill>
                <a:latin typeface="Arial" panose="020B0604020202020204" pitchFamily="34" charset="0"/>
                <a:cs typeface="Arial" panose="020B0604020202020204" pitchFamily="34" charset="0"/>
              </a:defRPr>
            </a:lvl3pPr>
            <a:lvl4pPr marL="1600200" indent="-228600">
              <a:spcBef>
                <a:spcPct val="20000"/>
              </a:spcBef>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4pPr>
            <a:lvl5pPr marL="2057400" indent="-228600">
              <a:spcBef>
                <a:spcPct val="20000"/>
              </a:spcBef>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9pPr>
          </a:lstStyle>
          <a:p>
            <a:pPr algn="ctr">
              <a:lnSpc>
                <a:spcPct val="90000"/>
              </a:lnSpc>
              <a:spcBef>
                <a:spcPts val="1000"/>
              </a:spcBef>
              <a:buClrTx/>
              <a:buNone/>
            </a:pPr>
            <a:r>
              <a:rPr lang="en-US" altLang="en-US" sz="2000" dirty="0">
                <a:solidFill>
                  <a:schemeClr val="tx1"/>
                </a:solidFill>
                <a:latin typeface="+mn-lt"/>
                <a:cs typeface="+mn-cs"/>
              </a:rPr>
              <a:t>March 12, 2020</a:t>
            </a:r>
          </a:p>
          <a:p>
            <a:pPr algn="ctr">
              <a:lnSpc>
                <a:spcPct val="90000"/>
              </a:lnSpc>
              <a:spcBef>
                <a:spcPts val="1000"/>
              </a:spcBef>
              <a:buClrTx/>
              <a:buNone/>
            </a:pPr>
            <a:r>
              <a:rPr lang="en-US" altLang="en-US" sz="2000" dirty="0" err="1">
                <a:solidFill>
                  <a:schemeClr val="tx1"/>
                </a:solidFill>
                <a:latin typeface="+mn-lt"/>
                <a:cs typeface="+mn-cs"/>
              </a:rPr>
              <a:t>Adventura</a:t>
            </a:r>
            <a:r>
              <a:rPr lang="en-US" altLang="en-US" sz="2000" dirty="0">
                <a:solidFill>
                  <a:schemeClr val="tx1"/>
                </a:solidFill>
                <a:latin typeface="+mn-lt"/>
                <a:cs typeface="+mn-cs"/>
              </a:rPr>
              <a:t> Office</a:t>
            </a:r>
          </a:p>
          <a:p>
            <a:pPr algn="ctr">
              <a:lnSpc>
                <a:spcPct val="90000"/>
              </a:lnSpc>
              <a:spcBef>
                <a:spcPts val="1000"/>
              </a:spcBef>
              <a:buClrTx/>
              <a:buNone/>
            </a:pPr>
            <a:r>
              <a:rPr lang="en-US" altLang="en-US" sz="2000" dirty="0">
                <a:solidFill>
                  <a:schemeClr val="tx1"/>
                </a:solidFill>
                <a:latin typeface="+mn-lt"/>
                <a:cs typeface="+mn-cs"/>
              </a:rPr>
              <a:t>10:30AM to 12:30 PM</a:t>
            </a:r>
          </a:p>
        </p:txBody>
      </p:sp>
      <p:pic>
        <p:nvPicPr>
          <p:cNvPr id="9" name="Picture 8" descr="A picture containing clock, meter&#10;&#10;Description automatically generated">
            <a:extLst>
              <a:ext uri="{FF2B5EF4-FFF2-40B4-BE49-F238E27FC236}">
                <a16:creationId xmlns:a16="http://schemas.microsoft.com/office/drawing/2014/main" id="{D41664A7-199E-400A-A53D-FD79214276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3636" y="5602770"/>
            <a:ext cx="3186546" cy="1139190"/>
          </a:xfrm>
          <a:prstGeom prst="rect">
            <a:avLst/>
          </a:prstGeom>
        </p:spPr>
      </p:pic>
      <p:sp>
        <p:nvSpPr>
          <p:cNvPr id="77" name="Rectangle 76">
            <a:extLst>
              <a:ext uri="{FF2B5EF4-FFF2-40B4-BE49-F238E27FC236}">
                <a16:creationId xmlns:a16="http://schemas.microsoft.com/office/drawing/2014/main" id="{DC72DD6E-CF37-4BDC-8738-051CC6E9A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lowchart: Extract 1">
            <a:extLst>
              <a:ext uri="{FF2B5EF4-FFF2-40B4-BE49-F238E27FC236}">
                <a16:creationId xmlns:a16="http://schemas.microsoft.com/office/drawing/2014/main" id="{607E1CD4-563C-49DA-97A2-EE5ED05CA94B}"/>
              </a:ext>
            </a:extLst>
          </p:cNvPr>
          <p:cNvSpPr/>
          <p:nvPr/>
        </p:nvSpPr>
        <p:spPr>
          <a:xfrm>
            <a:off x="0" y="0"/>
            <a:ext cx="1514087" cy="6858000"/>
          </a:xfrm>
          <a:prstGeom prst="flowChartExtra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A5FCDCC-9787-4097-A00B-DB3461892E96}"/>
              </a:ext>
            </a:extLst>
          </p:cNvPr>
          <p:cNvSpPr>
            <a:spLocks noGrp="1"/>
          </p:cNvSpPr>
          <p:nvPr>
            <p:ph type="title"/>
          </p:nvPr>
        </p:nvSpPr>
        <p:spPr>
          <a:xfrm>
            <a:off x="1291206" y="557443"/>
            <a:ext cx="10515600" cy="1325563"/>
          </a:xfrm>
        </p:spPr>
        <p:txBody>
          <a:bodyPr/>
          <a:lstStyle/>
          <a:p>
            <a:r>
              <a:rPr lang="en-US" dirty="0"/>
              <a:t>Our Next Presentation (LIVE) of Price is RIGHT</a:t>
            </a:r>
          </a:p>
        </p:txBody>
      </p:sp>
      <p:sp>
        <p:nvSpPr>
          <p:cNvPr id="13" name="TextBox 37">
            <a:extLst>
              <a:ext uri="{FF2B5EF4-FFF2-40B4-BE49-F238E27FC236}">
                <a16:creationId xmlns:a16="http://schemas.microsoft.com/office/drawing/2014/main" id="{09805B50-02AB-4D72-B8BE-70D60F92943A}"/>
              </a:ext>
            </a:extLst>
          </p:cNvPr>
          <p:cNvSpPr txBox="1">
            <a:spLocks noChangeArrowheads="1"/>
          </p:cNvSpPr>
          <p:nvPr/>
        </p:nvSpPr>
        <p:spPr bwMode="auto">
          <a:xfrm>
            <a:off x="6986228" y="1883006"/>
            <a:ext cx="2918034" cy="1325563"/>
          </a:xfrm>
          <a:prstGeom prst="rect">
            <a:avLst/>
          </a:prstGeom>
          <a:ln w="57150">
            <a:solidFill>
              <a:schemeClr val="accent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vert="horz" lIns="91440" tIns="45720" rIns="91440" bIns="45720" rtlCol="0">
            <a:normAutofit/>
          </a:bodyPr>
          <a:lstStyle>
            <a:lvl1pPr>
              <a:spcBef>
                <a:spcPct val="20000"/>
              </a:spcBef>
              <a:buClr>
                <a:srgbClr val="C8102E"/>
              </a:buClr>
              <a:buFont typeface="Wingdings" panose="05000000000000000000" pitchFamily="2" charset="2"/>
              <a:buChar char="§"/>
              <a:defRPr sz="3200">
                <a:solidFill>
                  <a:srgbClr val="250E62"/>
                </a:solidFill>
                <a:latin typeface="Arial" panose="020B0604020202020204" pitchFamily="34" charset="0"/>
                <a:cs typeface="Arial" panose="020B0604020202020204" pitchFamily="34" charset="0"/>
              </a:defRPr>
            </a:lvl1pPr>
            <a:lvl2pPr marL="742950" indent="-285750">
              <a:spcBef>
                <a:spcPct val="20000"/>
              </a:spcBef>
              <a:buClr>
                <a:srgbClr val="C8102E"/>
              </a:buClr>
              <a:buFont typeface="Wingdings" panose="05000000000000000000" pitchFamily="2" charset="2"/>
              <a:buChar char="§"/>
              <a:defRPr sz="2800">
                <a:solidFill>
                  <a:srgbClr val="250E62"/>
                </a:solidFill>
                <a:latin typeface="Arial" panose="020B0604020202020204" pitchFamily="34" charset="0"/>
                <a:cs typeface="Arial" panose="020B0604020202020204" pitchFamily="34" charset="0"/>
              </a:defRPr>
            </a:lvl2pPr>
            <a:lvl3pPr marL="1143000" indent="-228600">
              <a:spcBef>
                <a:spcPct val="20000"/>
              </a:spcBef>
              <a:buClr>
                <a:srgbClr val="C8102E"/>
              </a:buClr>
              <a:buFont typeface="Wingdings" panose="05000000000000000000" pitchFamily="2" charset="2"/>
              <a:buChar char="§"/>
              <a:defRPr sz="2400">
                <a:solidFill>
                  <a:srgbClr val="250E62"/>
                </a:solidFill>
                <a:latin typeface="Arial" panose="020B0604020202020204" pitchFamily="34" charset="0"/>
                <a:cs typeface="Arial" panose="020B0604020202020204" pitchFamily="34" charset="0"/>
              </a:defRPr>
            </a:lvl3pPr>
            <a:lvl4pPr marL="1600200" indent="-228600">
              <a:spcBef>
                <a:spcPct val="20000"/>
              </a:spcBef>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4pPr>
            <a:lvl5pPr marL="2057400" indent="-228600">
              <a:spcBef>
                <a:spcPct val="20000"/>
              </a:spcBef>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9pPr>
          </a:lstStyle>
          <a:p>
            <a:pPr algn="ctr">
              <a:lnSpc>
                <a:spcPct val="90000"/>
              </a:lnSpc>
              <a:spcBef>
                <a:spcPts val="1000"/>
              </a:spcBef>
              <a:buClrTx/>
              <a:buNone/>
            </a:pPr>
            <a:r>
              <a:rPr lang="en-US" altLang="en-US" sz="2000" dirty="0">
                <a:solidFill>
                  <a:schemeClr val="tx1"/>
                </a:solidFill>
                <a:latin typeface="+mn-lt"/>
                <a:cs typeface="+mn-cs"/>
              </a:rPr>
              <a:t>March 19, 2020</a:t>
            </a:r>
          </a:p>
          <a:p>
            <a:pPr algn="ctr">
              <a:lnSpc>
                <a:spcPct val="90000"/>
              </a:lnSpc>
              <a:spcBef>
                <a:spcPts val="1000"/>
              </a:spcBef>
              <a:buClrTx/>
              <a:buNone/>
            </a:pPr>
            <a:r>
              <a:rPr lang="en-US" altLang="en-US" sz="2000" dirty="0">
                <a:solidFill>
                  <a:schemeClr val="tx1"/>
                </a:solidFill>
                <a:latin typeface="+mn-lt"/>
                <a:cs typeface="+mn-cs"/>
              </a:rPr>
              <a:t>Kendall  Office</a:t>
            </a:r>
          </a:p>
          <a:p>
            <a:pPr algn="ctr">
              <a:lnSpc>
                <a:spcPct val="90000"/>
              </a:lnSpc>
              <a:spcBef>
                <a:spcPts val="1000"/>
              </a:spcBef>
              <a:buClrTx/>
              <a:buNone/>
            </a:pPr>
            <a:r>
              <a:rPr lang="en-US" altLang="en-US" sz="2000" dirty="0">
                <a:solidFill>
                  <a:schemeClr val="tx1"/>
                </a:solidFill>
                <a:latin typeface="+mn-lt"/>
                <a:cs typeface="+mn-cs"/>
              </a:rPr>
              <a:t>10:30AM to 12:30 PM</a:t>
            </a:r>
          </a:p>
        </p:txBody>
      </p:sp>
      <p:sp>
        <p:nvSpPr>
          <p:cNvPr id="14" name="TextBox 37">
            <a:extLst>
              <a:ext uri="{FF2B5EF4-FFF2-40B4-BE49-F238E27FC236}">
                <a16:creationId xmlns:a16="http://schemas.microsoft.com/office/drawing/2014/main" id="{BCC6ED51-6CEC-4ECE-A97A-932F8DA2DBC4}"/>
              </a:ext>
            </a:extLst>
          </p:cNvPr>
          <p:cNvSpPr txBox="1">
            <a:spLocks noChangeArrowheads="1"/>
          </p:cNvSpPr>
          <p:nvPr/>
        </p:nvSpPr>
        <p:spPr bwMode="auto">
          <a:xfrm>
            <a:off x="1965098" y="3600923"/>
            <a:ext cx="2918034" cy="1325563"/>
          </a:xfrm>
          <a:prstGeom prst="rect">
            <a:avLst/>
          </a:prstGeom>
          <a:ln w="57150">
            <a:solidFill>
              <a:schemeClr val="accent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vert="horz" lIns="91440" tIns="45720" rIns="91440" bIns="45720" rtlCol="0">
            <a:normAutofit/>
          </a:bodyPr>
          <a:lstStyle>
            <a:lvl1pPr>
              <a:spcBef>
                <a:spcPct val="20000"/>
              </a:spcBef>
              <a:buClr>
                <a:srgbClr val="C8102E"/>
              </a:buClr>
              <a:buFont typeface="Wingdings" panose="05000000000000000000" pitchFamily="2" charset="2"/>
              <a:buChar char="§"/>
              <a:defRPr sz="3200">
                <a:solidFill>
                  <a:srgbClr val="250E62"/>
                </a:solidFill>
                <a:latin typeface="Arial" panose="020B0604020202020204" pitchFamily="34" charset="0"/>
                <a:cs typeface="Arial" panose="020B0604020202020204" pitchFamily="34" charset="0"/>
              </a:defRPr>
            </a:lvl1pPr>
            <a:lvl2pPr marL="742950" indent="-285750">
              <a:spcBef>
                <a:spcPct val="20000"/>
              </a:spcBef>
              <a:buClr>
                <a:srgbClr val="C8102E"/>
              </a:buClr>
              <a:buFont typeface="Wingdings" panose="05000000000000000000" pitchFamily="2" charset="2"/>
              <a:buChar char="§"/>
              <a:defRPr sz="2800">
                <a:solidFill>
                  <a:srgbClr val="250E62"/>
                </a:solidFill>
                <a:latin typeface="Arial" panose="020B0604020202020204" pitchFamily="34" charset="0"/>
                <a:cs typeface="Arial" panose="020B0604020202020204" pitchFamily="34" charset="0"/>
              </a:defRPr>
            </a:lvl2pPr>
            <a:lvl3pPr marL="1143000" indent="-228600">
              <a:spcBef>
                <a:spcPct val="20000"/>
              </a:spcBef>
              <a:buClr>
                <a:srgbClr val="C8102E"/>
              </a:buClr>
              <a:buFont typeface="Wingdings" panose="05000000000000000000" pitchFamily="2" charset="2"/>
              <a:buChar char="§"/>
              <a:defRPr sz="2400">
                <a:solidFill>
                  <a:srgbClr val="250E62"/>
                </a:solidFill>
                <a:latin typeface="Arial" panose="020B0604020202020204" pitchFamily="34" charset="0"/>
                <a:cs typeface="Arial" panose="020B0604020202020204" pitchFamily="34" charset="0"/>
              </a:defRPr>
            </a:lvl3pPr>
            <a:lvl4pPr marL="1600200" indent="-228600">
              <a:spcBef>
                <a:spcPct val="20000"/>
              </a:spcBef>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4pPr>
            <a:lvl5pPr marL="2057400" indent="-228600">
              <a:spcBef>
                <a:spcPct val="20000"/>
              </a:spcBef>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9pPr>
          </a:lstStyle>
          <a:p>
            <a:pPr algn="ctr">
              <a:lnSpc>
                <a:spcPct val="90000"/>
              </a:lnSpc>
              <a:spcBef>
                <a:spcPts val="1000"/>
              </a:spcBef>
              <a:buClrTx/>
              <a:buNone/>
            </a:pPr>
            <a:r>
              <a:rPr lang="en-US" altLang="en-US" sz="2000" dirty="0">
                <a:solidFill>
                  <a:schemeClr val="tx1"/>
                </a:solidFill>
                <a:latin typeface="+mn-lt"/>
                <a:cs typeface="+mn-cs"/>
              </a:rPr>
              <a:t>March 26, 2020</a:t>
            </a:r>
          </a:p>
          <a:p>
            <a:pPr algn="ctr">
              <a:lnSpc>
                <a:spcPct val="90000"/>
              </a:lnSpc>
              <a:spcBef>
                <a:spcPts val="1000"/>
              </a:spcBef>
              <a:buClrTx/>
              <a:buNone/>
            </a:pPr>
            <a:r>
              <a:rPr lang="en-US" altLang="en-US" sz="2000" dirty="0">
                <a:solidFill>
                  <a:schemeClr val="tx1"/>
                </a:solidFill>
                <a:latin typeface="+mn-lt"/>
                <a:cs typeface="+mn-cs"/>
              </a:rPr>
              <a:t>Miami Lakes Office</a:t>
            </a:r>
          </a:p>
          <a:p>
            <a:pPr algn="ctr">
              <a:lnSpc>
                <a:spcPct val="90000"/>
              </a:lnSpc>
              <a:spcBef>
                <a:spcPts val="1000"/>
              </a:spcBef>
              <a:buClrTx/>
              <a:buNone/>
            </a:pPr>
            <a:r>
              <a:rPr lang="en-US" altLang="en-US" sz="2000" dirty="0">
                <a:solidFill>
                  <a:schemeClr val="tx1"/>
                </a:solidFill>
                <a:latin typeface="+mn-lt"/>
                <a:cs typeface="+mn-cs"/>
              </a:rPr>
              <a:t>10:30AM to 12:30 PM</a:t>
            </a:r>
          </a:p>
        </p:txBody>
      </p:sp>
      <p:sp>
        <p:nvSpPr>
          <p:cNvPr id="15" name="TextBox 37">
            <a:extLst>
              <a:ext uri="{FF2B5EF4-FFF2-40B4-BE49-F238E27FC236}">
                <a16:creationId xmlns:a16="http://schemas.microsoft.com/office/drawing/2014/main" id="{41052007-8096-4FCB-833F-1F6225482742}"/>
              </a:ext>
            </a:extLst>
          </p:cNvPr>
          <p:cNvSpPr txBox="1">
            <a:spLocks noChangeArrowheads="1"/>
          </p:cNvSpPr>
          <p:nvPr/>
        </p:nvSpPr>
        <p:spPr bwMode="auto">
          <a:xfrm>
            <a:off x="6986228" y="3600922"/>
            <a:ext cx="2918034" cy="1325563"/>
          </a:xfrm>
          <a:prstGeom prst="rect">
            <a:avLst/>
          </a:prstGeom>
          <a:ln w="57150">
            <a:solidFill>
              <a:schemeClr val="accent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vert="horz" lIns="91440" tIns="45720" rIns="91440" bIns="45720" rtlCol="0">
            <a:normAutofit/>
          </a:bodyPr>
          <a:lstStyle>
            <a:lvl1pPr>
              <a:spcBef>
                <a:spcPct val="20000"/>
              </a:spcBef>
              <a:buClr>
                <a:srgbClr val="C8102E"/>
              </a:buClr>
              <a:buFont typeface="Wingdings" panose="05000000000000000000" pitchFamily="2" charset="2"/>
              <a:buChar char="§"/>
              <a:defRPr sz="3200">
                <a:solidFill>
                  <a:srgbClr val="250E62"/>
                </a:solidFill>
                <a:latin typeface="Arial" panose="020B0604020202020204" pitchFamily="34" charset="0"/>
                <a:cs typeface="Arial" panose="020B0604020202020204" pitchFamily="34" charset="0"/>
              </a:defRPr>
            </a:lvl1pPr>
            <a:lvl2pPr marL="742950" indent="-285750">
              <a:spcBef>
                <a:spcPct val="20000"/>
              </a:spcBef>
              <a:buClr>
                <a:srgbClr val="C8102E"/>
              </a:buClr>
              <a:buFont typeface="Wingdings" panose="05000000000000000000" pitchFamily="2" charset="2"/>
              <a:buChar char="§"/>
              <a:defRPr sz="2800">
                <a:solidFill>
                  <a:srgbClr val="250E62"/>
                </a:solidFill>
                <a:latin typeface="Arial" panose="020B0604020202020204" pitchFamily="34" charset="0"/>
                <a:cs typeface="Arial" panose="020B0604020202020204" pitchFamily="34" charset="0"/>
              </a:defRPr>
            </a:lvl2pPr>
            <a:lvl3pPr marL="1143000" indent="-228600">
              <a:spcBef>
                <a:spcPct val="20000"/>
              </a:spcBef>
              <a:buClr>
                <a:srgbClr val="C8102E"/>
              </a:buClr>
              <a:buFont typeface="Wingdings" panose="05000000000000000000" pitchFamily="2" charset="2"/>
              <a:buChar char="§"/>
              <a:defRPr sz="2400">
                <a:solidFill>
                  <a:srgbClr val="250E62"/>
                </a:solidFill>
                <a:latin typeface="Arial" panose="020B0604020202020204" pitchFamily="34" charset="0"/>
                <a:cs typeface="Arial" panose="020B0604020202020204" pitchFamily="34" charset="0"/>
              </a:defRPr>
            </a:lvl3pPr>
            <a:lvl4pPr marL="1600200" indent="-228600">
              <a:spcBef>
                <a:spcPct val="20000"/>
              </a:spcBef>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4pPr>
            <a:lvl5pPr marL="2057400" indent="-228600">
              <a:spcBef>
                <a:spcPct val="20000"/>
              </a:spcBef>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9pPr>
          </a:lstStyle>
          <a:p>
            <a:pPr algn="ctr">
              <a:lnSpc>
                <a:spcPct val="90000"/>
              </a:lnSpc>
              <a:spcBef>
                <a:spcPts val="1000"/>
              </a:spcBef>
              <a:buClrTx/>
              <a:buNone/>
            </a:pPr>
            <a:r>
              <a:rPr lang="en-US" altLang="en-US" sz="2000" dirty="0">
                <a:solidFill>
                  <a:schemeClr val="tx1"/>
                </a:solidFill>
                <a:latin typeface="+mn-lt"/>
                <a:cs typeface="+mn-cs"/>
              </a:rPr>
              <a:t>March 26, 2020</a:t>
            </a:r>
          </a:p>
          <a:p>
            <a:pPr algn="ctr">
              <a:lnSpc>
                <a:spcPct val="90000"/>
              </a:lnSpc>
              <a:spcBef>
                <a:spcPts val="1000"/>
              </a:spcBef>
              <a:buClrTx/>
              <a:buNone/>
            </a:pPr>
            <a:r>
              <a:rPr lang="en-US" altLang="en-US" sz="2000" dirty="0">
                <a:solidFill>
                  <a:schemeClr val="tx1"/>
                </a:solidFill>
                <a:latin typeface="+mn-lt"/>
                <a:cs typeface="+mn-cs"/>
              </a:rPr>
              <a:t>Hollywood Office</a:t>
            </a:r>
          </a:p>
          <a:p>
            <a:pPr algn="ctr">
              <a:lnSpc>
                <a:spcPct val="90000"/>
              </a:lnSpc>
              <a:spcBef>
                <a:spcPts val="1000"/>
              </a:spcBef>
              <a:buClrTx/>
              <a:buNone/>
            </a:pPr>
            <a:r>
              <a:rPr lang="en-US" altLang="en-US" sz="2000" dirty="0">
                <a:solidFill>
                  <a:schemeClr val="tx1"/>
                </a:solidFill>
                <a:latin typeface="+mn-lt"/>
                <a:cs typeface="+mn-cs"/>
              </a:rPr>
              <a:t>2:00 PM to 4:00 PM</a:t>
            </a:r>
          </a:p>
        </p:txBody>
      </p:sp>
    </p:spTree>
    <p:extLst>
      <p:ext uri="{BB962C8B-B14F-4D97-AF65-F5344CB8AC3E}">
        <p14:creationId xmlns:p14="http://schemas.microsoft.com/office/powerpoint/2010/main" val="81657158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Placeholder 10">
            <a:extLst>
              <a:ext uri="{FF2B5EF4-FFF2-40B4-BE49-F238E27FC236}">
                <a16:creationId xmlns:a16="http://schemas.microsoft.com/office/drawing/2014/main" id="{853BFCB5-BB43-4A77-BC35-B2AD23F1D3C5}"/>
              </a:ext>
            </a:extLst>
          </p:cNvPr>
          <p:cNvSpPr>
            <a:spLocks noGrp="1"/>
          </p:cNvSpPr>
          <p:nvPr>
            <p:ph type="body" sz="quarter" idx="4294967295"/>
          </p:nvPr>
        </p:nvSpPr>
        <p:spPr>
          <a:xfrm>
            <a:off x="2509839" y="2997200"/>
            <a:ext cx="7392987" cy="1003300"/>
          </a:xfrm>
        </p:spPr>
        <p:txBody>
          <a:bodyPr>
            <a:normAutofit fontScale="25000" lnSpcReduction="20000"/>
          </a:bodyPr>
          <a:lstStyle/>
          <a:p>
            <a:pPr marL="0" indent="0" algn="ctr">
              <a:buNone/>
            </a:pPr>
            <a:r>
              <a:rPr lang="en-US" altLang="en-US" sz="21600" i="1" dirty="0">
                <a:solidFill>
                  <a:schemeClr val="bg1"/>
                </a:solidFill>
              </a:rPr>
              <a:t>Thank you for attending</a:t>
            </a:r>
          </a:p>
          <a:p>
            <a:pPr marL="0" indent="0" algn="ctr">
              <a:buNone/>
            </a:pPr>
            <a:r>
              <a:rPr lang="en-US" altLang="en-US" sz="21600" i="1" dirty="0">
                <a:solidFill>
                  <a:schemeClr val="bg1"/>
                </a:solidFill>
              </a:rPr>
              <a:t>Reach us on Skype or </a:t>
            </a:r>
          </a:p>
          <a:p>
            <a:pPr marL="0" indent="0" algn="ctr">
              <a:buNone/>
            </a:pPr>
            <a:r>
              <a:rPr lang="en-US" altLang="en-US" sz="21600" i="1" dirty="0">
                <a:solidFill>
                  <a:schemeClr val="bg1"/>
                </a:solidFill>
                <a:hlinkClick r:id="rId3"/>
              </a:rPr>
              <a:t>Support@fsr-era.com</a:t>
            </a:r>
            <a:endParaRPr lang="en-US" altLang="en-US" sz="21600" i="1" dirty="0">
              <a:solidFill>
                <a:schemeClr val="bg1"/>
              </a:solidFill>
            </a:endParaRPr>
          </a:p>
          <a:p>
            <a:pPr marL="0" indent="0" algn="ctr">
              <a:buNone/>
            </a:pPr>
            <a:r>
              <a:rPr lang="en-US" altLang="en-US" sz="21600" i="1" dirty="0">
                <a:solidFill>
                  <a:schemeClr val="bg1"/>
                </a:solidFill>
              </a:rPr>
              <a:t>CLOSE </a:t>
            </a:r>
            <a:r>
              <a:rPr lang="en-US" altLang="en-US" sz="21600" i="1" dirty="0" err="1">
                <a:solidFill>
                  <a:schemeClr val="bg1"/>
                </a:solidFill>
              </a:rPr>
              <a:t>CLOSE</a:t>
            </a:r>
            <a:r>
              <a:rPr lang="en-US" altLang="en-US" sz="21600" i="1" dirty="0">
                <a:solidFill>
                  <a:schemeClr val="bg1"/>
                </a:solidFill>
              </a:rPr>
              <a:t> </a:t>
            </a:r>
            <a:r>
              <a:rPr lang="en-US" altLang="en-US" sz="21600" i="1" dirty="0" err="1">
                <a:solidFill>
                  <a:schemeClr val="bg1"/>
                </a:solidFill>
              </a:rPr>
              <a:t>CLOSE</a:t>
            </a:r>
            <a:r>
              <a:rPr lang="en-US" altLang="en-US" sz="21600" i="1" dirty="0">
                <a:solidFill>
                  <a:schemeClr val="bg1"/>
                </a:solidFill>
              </a:rPr>
              <a:t> </a:t>
            </a:r>
            <a:endParaRPr lang="en-US" altLang="en-US" sz="4800" i="1" dirty="0">
              <a:solidFill>
                <a:schemeClr val="bg1"/>
              </a:solidFill>
            </a:endParaRPr>
          </a:p>
        </p:txBody>
      </p:sp>
      <p:pic>
        <p:nvPicPr>
          <p:cNvPr id="104451" name="Picture 2" descr="A close up of a sign&#10;&#10;Description automatically generated">
            <a:extLst>
              <a:ext uri="{FF2B5EF4-FFF2-40B4-BE49-F238E27FC236}">
                <a16:creationId xmlns:a16="http://schemas.microsoft.com/office/drawing/2014/main" id="{5DFEACC7-A34E-4904-A69C-69AEEDFF7E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9926" y="700088"/>
            <a:ext cx="5992813"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38">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40"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1"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2"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3"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4"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5"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6"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7"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8"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9"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0"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51"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52"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3"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4"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5"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6"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7"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8"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 name="Title 2">
            <a:extLst>
              <a:ext uri="{FF2B5EF4-FFF2-40B4-BE49-F238E27FC236}">
                <a16:creationId xmlns:a16="http://schemas.microsoft.com/office/drawing/2014/main" id="{944E34EB-8113-43C4-9D1F-1684C19F246F}"/>
              </a:ext>
            </a:extLst>
          </p:cNvPr>
          <p:cNvSpPr>
            <a:spLocks noGrp="1"/>
          </p:cNvSpPr>
          <p:nvPr>
            <p:ph type="title"/>
          </p:nvPr>
        </p:nvSpPr>
        <p:spPr>
          <a:xfrm>
            <a:off x="161116" y="2866553"/>
            <a:ext cx="5093596" cy="1777829"/>
          </a:xfrm>
        </p:spPr>
        <p:txBody>
          <a:bodyPr vert="horz" lIns="91440" tIns="45720" rIns="91440" bIns="45720" rtlCol="0" anchor="ctr">
            <a:normAutofit/>
          </a:bodyPr>
          <a:lstStyle/>
          <a:p>
            <a:pPr algn="ctr"/>
            <a:r>
              <a:rPr lang="en-US" altLang="en-US" sz="4000" b="1" u="sng" dirty="0"/>
              <a:t>FAIR MARKET VALUE</a:t>
            </a:r>
            <a:br>
              <a:rPr lang="en-US" altLang="en-US" sz="4000" b="1" u="sng" dirty="0"/>
            </a:br>
            <a:r>
              <a:rPr lang="en-US" altLang="en-US" sz="4000" b="1" u="sng" dirty="0"/>
              <a:t>Definition</a:t>
            </a:r>
            <a:endParaRPr lang="en-US" sz="4000" u="sng" dirty="0"/>
          </a:p>
        </p:txBody>
      </p:sp>
      <p:sp>
        <p:nvSpPr>
          <p:cNvPr id="48132" name="TextBox 37">
            <a:extLst>
              <a:ext uri="{FF2B5EF4-FFF2-40B4-BE49-F238E27FC236}">
                <a16:creationId xmlns:a16="http://schemas.microsoft.com/office/drawing/2014/main" id="{36201A0F-3614-4BBF-9C01-9DF9C616B3C0}"/>
              </a:ext>
            </a:extLst>
          </p:cNvPr>
          <p:cNvSpPr txBox="1">
            <a:spLocks noChangeArrowheads="1"/>
          </p:cNvSpPr>
          <p:nvPr/>
        </p:nvSpPr>
        <p:spPr bwMode="auto">
          <a:xfrm>
            <a:off x="5764618" y="1830602"/>
            <a:ext cx="6176031" cy="444880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lr>
                <a:srgbClr val="C8102E"/>
              </a:buClr>
              <a:buFont typeface="Wingdings" panose="05000000000000000000" pitchFamily="2" charset="2"/>
              <a:buChar char="§"/>
              <a:defRPr sz="3200">
                <a:solidFill>
                  <a:srgbClr val="250E62"/>
                </a:solidFill>
                <a:latin typeface="Arial" panose="020B0604020202020204" pitchFamily="34" charset="0"/>
                <a:cs typeface="Arial" panose="020B0604020202020204" pitchFamily="34" charset="0"/>
              </a:defRPr>
            </a:lvl1pPr>
            <a:lvl2pPr marL="742950" indent="-285750">
              <a:spcBef>
                <a:spcPct val="20000"/>
              </a:spcBef>
              <a:buClr>
                <a:srgbClr val="C8102E"/>
              </a:buClr>
              <a:buFont typeface="Wingdings" panose="05000000000000000000" pitchFamily="2" charset="2"/>
              <a:buChar char="§"/>
              <a:defRPr sz="2800">
                <a:solidFill>
                  <a:srgbClr val="250E62"/>
                </a:solidFill>
                <a:latin typeface="Arial" panose="020B0604020202020204" pitchFamily="34" charset="0"/>
                <a:cs typeface="Arial" panose="020B0604020202020204" pitchFamily="34" charset="0"/>
              </a:defRPr>
            </a:lvl2pPr>
            <a:lvl3pPr marL="1143000" indent="-228600">
              <a:spcBef>
                <a:spcPct val="20000"/>
              </a:spcBef>
              <a:buClr>
                <a:srgbClr val="C8102E"/>
              </a:buClr>
              <a:buFont typeface="Wingdings" panose="05000000000000000000" pitchFamily="2" charset="2"/>
              <a:buChar char="§"/>
              <a:defRPr sz="2400">
                <a:solidFill>
                  <a:srgbClr val="250E62"/>
                </a:solidFill>
                <a:latin typeface="Arial" panose="020B0604020202020204" pitchFamily="34" charset="0"/>
                <a:cs typeface="Arial" panose="020B0604020202020204" pitchFamily="34" charset="0"/>
              </a:defRPr>
            </a:lvl3pPr>
            <a:lvl4pPr marL="1600200" indent="-228600">
              <a:spcBef>
                <a:spcPct val="20000"/>
              </a:spcBef>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4pPr>
            <a:lvl5pPr marL="2057400" indent="-228600">
              <a:spcBef>
                <a:spcPct val="20000"/>
              </a:spcBef>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8102E"/>
              </a:buClr>
              <a:buFont typeface="Wingdings" panose="05000000000000000000" pitchFamily="2" charset="2"/>
              <a:buChar char="§"/>
              <a:defRPr sz="2000">
                <a:solidFill>
                  <a:srgbClr val="250E62"/>
                </a:solidFill>
                <a:latin typeface="Arial" panose="020B0604020202020204" pitchFamily="34" charset="0"/>
                <a:cs typeface="Arial" panose="020B0604020202020204" pitchFamily="34" charset="0"/>
              </a:defRPr>
            </a:lvl9pPr>
          </a:lstStyle>
          <a:p>
            <a:pPr indent="-228600">
              <a:lnSpc>
                <a:spcPct val="90000"/>
              </a:lnSpc>
              <a:spcBef>
                <a:spcPts val="1000"/>
              </a:spcBef>
              <a:buClrTx/>
              <a:buFont typeface="Arial" panose="020B0604020202020204" pitchFamily="34" charset="0"/>
              <a:buChar char="•"/>
            </a:pPr>
            <a:r>
              <a:rPr lang="en-US" altLang="en-US" sz="2800" b="1" dirty="0">
                <a:solidFill>
                  <a:schemeClr val="tx1"/>
                </a:solidFill>
                <a:latin typeface="+mn-lt"/>
                <a:cs typeface="+mn-cs"/>
              </a:rPr>
              <a:t>The price that a ready, willing and able buyer is willing to pay, and a seller is willing to accept. </a:t>
            </a:r>
          </a:p>
          <a:p>
            <a:pPr>
              <a:lnSpc>
                <a:spcPct val="90000"/>
              </a:lnSpc>
              <a:spcBef>
                <a:spcPts val="1000"/>
              </a:spcBef>
              <a:buClrTx/>
              <a:buNone/>
            </a:pPr>
            <a:endParaRPr lang="en-US" altLang="en-US" sz="2800" b="1" dirty="0">
              <a:solidFill>
                <a:schemeClr val="tx1"/>
              </a:solidFill>
              <a:latin typeface="+mn-lt"/>
              <a:cs typeface="+mn-cs"/>
            </a:endParaRPr>
          </a:p>
          <a:p>
            <a:pPr indent="-228600">
              <a:lnSpc>
                <a:spcPct val="90000"/>
              </a:lnSpc>
              <a:spcBef>
                <a:spcPts val="1000"/>
              </a:spcBef>
              <a:buClrTx/>
              <a:buFont typeface="Arial" panose="020B0604020202020204" pitchFamily="34" charset="0"/>
              <a:buChar char="•"/>
            </a:pPr>
            <a:r>
              <a:rPr lang="en-US" altLang="en-US" sz="2800" b="1" dirty="0">
                <a:solidFill>
                  <a:schemeClr val="tx1"/>
                </a:solidFill>
                <a:latin typeface="+mn-lt"/>
                <a:cs typeface="+mn-cs"/>
              </a:rPr>
              <a:t>The “fair market value” can only be determined at closing…the actual price. Therefore, an agent or broker uses historical data to best determine the projected “fair market value.”</a:t>
            </a:r>
          </a:p>
        </p:txBody>
      </p:sp>
      <p:pic>
        <p:nvPicPr>
          <p:cNvPr id="4" name="Picture 3" descr="A close up of a sign&#10;&#10;Description automatically generated">
            <a:extLst>
              <a:ext uri="{FF2B5EF4-FFF2-40B4-BE49-F238E27FC236}">
                <a16:creationId xmlns:a16="http://schemas.microsoft.com/office/drawing/2014/main" id="{5F10E870-64BA-491F-AC20-544DE906DC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505" y="465039"/>
            <a:ext cx="5338021" cy="1919880"/>
          </a:xfrm>
          <a:prstGeom prst="rect">
            <a:avLst/>
          </a:prstGeom>
        </p:spPr>
      </p:pic>
    </p:spTree>
  </p:cSld>
  <p:clrMapOvr>
    <a:overrideClrMapping bg1="dk1" tx1="lt1" bg2="dk2" tx2="lt2" accent1="accent1" accent2="accent2" accent3="accent3" accent4="accent4" accent5="accent5" accent6="accent6" hlink="hlink" folHlink="folHlink"/>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C984B2-311C-4950-9CB7-EF19B6DFFF8D}"/>
              </a:ext>
            </a:extLst>
          </p:cNvPr>
          <p:cNvPicPr>
            <a:picLocks noChangeAspect="1"/>
          </p:cNvPicPr>
          <p:nvPr/>
        </p:nvPicPr>
        <p:blipFill>
          <a:blip r:embed="rId2"/>
          <a:stretch>
            <a:fillRect/>
          </a:stretch>
        </p:blipFill>
        <p:spPr>
          <a:xfrm>
            <a:off x="18690" y="41190"/>
            <a:ext cx="12173310" cy="6643816"/>
          </a:xfrm>
          <a:prstGeom prst="rect">
            <a:avLst/>
          </a:prstGeom>
        </p:spPr>
      </p:pic>
      <p:sp>
        <p:nvSpPr>
          <p:cNvPr id="3" name="Arrow: Right 2">
            <a:extLst>
              <a:ext uri="{FF2B5EF4-FFF2-40B4-BE49-F238E27FC236}">
                <a16:creationId xmlns:a16="http://schemas.microsoft.com/office/drawing/2014/main" id="{DE3EC484-4DE4-43CD-96ED-E486F59DE5DA}"/>
              </a:ext>
            </a:extLst>
          </p:cNvPr>
          <p:cNvSpPr/>
          <p:nvPr/>
        </p:nvSpPr>
        <p:spPr>
          <a:xfrm rot="20118338">
            <a:off x="19733" y="1909004"/>
            <a:ext cx="2370770" cy="6134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CORE LOGIC Button</a:t>
            </a:r>
          </a:p>
        </p:txBody>
      </p:sp>
      <p:pic>
        <p:nvPicPr>
          <p:cNvPr id="4" name="Picture 3" descr="A picture containing clock, meter&#10;&#10;Description automatically generated">
            <a:extLst>
              <a:ext uri="{FF2B5EF4-FFF2-40B4-BE49-F238E27FC236}">
                <a16:creationId xmlns:a16="http://schemas.microsoft.com/office/drawing/2014/main" id="{D985CDCE-21D6-4216-AE71-07629F5B30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5444" y="5465949"/>
            <a:ext cx="1717090" cy="613860"/>
          </a:xfrm>
          <a:prstGeom prst="rect">
            <a:avLst/>
          </a:prstGeom>
        </p:spPr>
      </p:pic>
      <p:sp>
        <p:nvSpPr>
          <p:cNvPr id="5" name="Rectangle 4">
            <a:extLst>
              <a:ext uri="{FF2B5EF4-FFF2-40B4-BE49-F238E27FC236}">
                <a16:creationId xmlns:a16="http://schemas.microsoft.com/office/drawing/2014/main" id="{2AC30F11-1BFB-4046-B4F5-E30091CFBCA3}"/>
              </a:ext>
            </a:extLst>
          </p:cNvPr>
          <p:cNvSpPr/>
          <p:nvPr/>
        </p:nvSpPr>
        <p:spPr>
          <a:xfrm>
            <a:off x="5819728" y="3148599"/>
            <a:ext cx="2508970" cy="2117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IRSF01 First Service Realty</a:t>
            </a:r>
            <a:endParaRPr lang="en-US" dirty="0"/>
          </a:p>
        </p:txBody>
      </p:sp>
    </p:spTree>
    <p:extLst>
      <p:ext uri="{BB962C8B-B14F-4D97-AF65-F5344CB8AC3E}">
        <p14:creationId xmlns:p14="http://schemas.microsoft.com/office/powerpoint/2010/main" val="3656433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8BE1C2-145F-4019-8D6F-4DB9139C9393}"/>
              </a:ext>
            </a:extLst>
          </p:cNvPr>
          <p:cNvPicPr>
            <a:picLocks noChangeAspect="1"/>
          </p:cNvPicPr>
          <p:nvPr/>
        </p:nvPicPr>
        <p:blipFill>
          <a:blip r:embed="rId2"/>
          <a:stretch>
            <a:fillRect/>
          </a:stretch>
        </p:blipFill>
        <p:spPr>
          <a:xfrm>
            <a:off x="-22788" y="27028"/>
            <a:ext cx="12192000" cy="6812956"/>
          </a:xfrm>
          <a:prstGeom prst="rect">
            <a:avLst/>
          </a:prstGeom>
        </p:spPr>
      </p:pic>
      <p:pic>
        <p:nvPicPr>
          <p:cNvPr id="3" name="Picture 2" descr="A picture containing clock, meter&#10;&#10;Description automatically generated">
            <a:extLst>
              <a:ext uri="{FF2B5EF4-FFF2-40B4-BE49-F238E27FC236}">
                <a16:creationId xmlns:a16="http://schemas.microsoft.com/office/drawing/2014/main" id="{7C776A3A-6139-4863-8CD5-D39BE53E45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3670" y="267833"/>
            <a:ext cx="1717090" cy="613860"/>
          </a:xfrm>
          <a:prstGeom prst="rect">
            <a:avLst/>
          </a:prstGeom>
        </p:spPr>
      </p:pic>
      <p:sp>
        <p:nvSpPr>
          <p:cNvPr id="4" name="Arrow: Right 3">
            <a:extLst>
              <a:ext uri="{FF2B5EF4-FFF2-40B4-BE49-F238E27FC236}">
                <a16:creationId xmlns:a16="http://schemas.microsoft.com/office/drawing/2014/main" id="{C7064919-7280-4512-993A-2D1B63E78DD5}"/>
              </a:ext>
            </a:extLst>
          </p:cNvPr>
          <p:cNvSpPr/>
          <p:nvPr/>
        </p:nvSpPr>
        <p:spPr>
          <a:xfrm>
            <a:off x="5821960" y="3749879"/>
            <a:ext cx="1375794" cy="3607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Subject</a:t>
            </a:r>
          </a:p>
        </p:txBody>
      </p:sp>
    </p:spTree>
    <p:extLst>
      <p:ext uri="{BB962C8B-B14F-4D97-AF65-F5344CB8AC3E}">
        <p14:creationId xmlns:p14="http://schemas.microsoft.com/office/powerpoint/2010/main" val="391185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50FCAE-0106-448C-B3D0-25EC559866BF}"/>
              </a:ext>
            </a:extLst>
          </p:cNvPr>
          <p:cNvPicPr>
            <a:picLocks noChangeAspect="1"/>
          </p:cNvPicPr>
          <p:nvPr/>
        </p:nvPicPr>
        <p:blipFill>
          <a:blip r:embed="rId2"/>
          <a:stretch>
            <a:fillRect/>
          </a:stretch>
        </p:blipFill>
        <p:spPr>
          <a:xfrm>
            <a:off x="-31531" y="0"/>
            <a:ext cx="12192000" cy="6858000"/>
          </a:xfrm>
          <a:prstGeom prst="rect">
            <a:avLst/>
          </a:prstGeom>
        </p:spPr>
      </p:pic>
      <p:pic>
        <p:nvPicPr>
          <p:cNvPr id="3" name="Picture 2" descr="A picture containing clock, meter&#10;&#10;Description automatically generated">
            <a:extLst>
              <a:ext uri="{FF2B5EF4-FFF2-40B4-BE49-F238E27FC236}">
                <a16:creationId xmlns:a16="http://schemas.microsoft.com/office/drawing/2014/main" id="{60D873AC-1410-45BC-AE06-2ED9423187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0778" y="258824"/>
            <a:ext cx="1717090" cy="613860"/>
          </a:xfrm>
          <a:prstGeom prst="rect">
            <a:avLst/>
          </a:prstGeom>
        </p:spPr>
      </p:pic>
    </p:spTree>
    <p:extLst>
      <p:ext uri="{BB962C8B-B14F-4D97-AF65-F5344CB8AC3E}">
        <p14:creationId xmlns:p14="http://schemas.microsoft.com/office/powerpoint/2010/main" val="3895861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32C74E-C3D8-42F5-84C0-C6770673C4A7}"/>
              </a:ext>
            </a:extLst>
          </p:cNvPr>
          <p:cNvPicPr>
            <a:picLocks noChangeAspect="1"/>
          </p:cNvPicPr>
          <p:nvPr/>
        </p:nvPicPr>
        <p:blipFill>
          <a:blip r:embed="rId2"/>
          <a:stretch>
            <a:fillRect/>
          </a:stretch>
        </p:blipFill>
        <p:spPr>
          <a:xfrm>
            <a:off x="0" y="0"/>
            <a:ext cx="12192000" cy="6792686"/>
          </a:xfrm>
          <a:prstGeom prst="rect">
            <a:avLst/>
          </a:prstGeom>
        </p:spPr>
      </p:pic>
      <p:sp>
        <p:nvSpPr>
          <p:cNvPr id="3" name="Arrow: Right 2">
            <a:extLst>
              <a:ext uri="{FF2B5EF4-FFF2-40B4-BE49-F238E27FC236}">
                <a16:creationId xmlns:a16="http://schemas.microsoft.com/office/drawing/2014/main" id="{B27E6363-85A6-4815-8ED1-F317A7BC2811}"/>
              </a:ext>
            </a:extLst>
          </p:cNvPr>
          <p:cNvSpPr/>
          <p:nvPr/>
        </p:nvSpPr>
        <p:spPr>
          <a:xfrm rot="1303163">
            <a:off x="4297567" y="3628779"/>
            <a:ext cx="1910057"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REAL AVM</a:t>
            </a:r>
          </a:p>
        </p:txBody>
      </p:sp>
      <p:pic>
        <p:nvPicPr>
          <p:cNvPr id="4" name="Picture 3" descr="A picture containing clock, meter&#10;&#10;Description automatically generated">
            <a:extLst>
              <a:ext uri="{FF2B5EF4-FFF2-40B4-BE49-F238E27FC236}">
                <a16:creationId xmlns:a16="http://schemas.microsoft.com/office/drawing/2014/main" id="{B7DB1267-2117-47B2-A745-72744170E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4202" y="200267"/>
            <a:ext cx="1717090" cy="613860"/>
          </a:xfrm>
          <a:prstGeom prst="rect">
            <a:avLst/>
          </a:prstGeom>
        </p:spPr>
      </p:pic>
    </p:spTree>
    <p:extLst>
      <p:ext uri="{BB962C8B-B14F-4D97-AF65-F5344CB8AC3E}">
        <p14:creationId xmlns:p14="http://schemas.microsoft.com/office/powerpoint/2010/main" val="4243750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4D08F8-CEFA-4CA5-B76B-A75892FCC875}"/>
              </a:ext>
            </a:extLst>
          </p:cNvPr>
          <p:cNvPicPr>
            <a:picLocks noChangeAspect="1"/>
          </p:cNvPicPr>
          <p:nvPr/>
        </p:nvPicPr>
        <p:blipFill>
          <a:blip r:embed="rId2"/>
          <a:stretch>
            <a:fillRect/>
          </a:stretch>
        </p:blipFill>
        <p:spPr>
          <a:xfrm>
            <a:off x="0" y="0"/>
            <a:ext cx="12192000" cy="6858000"/>
          </a:xfrm>
          <a:prstGeom prst="rect">
            <a:avLst/>
          </a:prstGeom>
        </p:spPr>
      </p:pic>
      <p:sp>
        <p:nvSpPr>
          <p:cNvPr id="3" name="Arrow: Right 2">
            <a:extLst>
              <a:ext uri="{FF2B5EF4-FFF2-40B4-BE49-F238E27FC236}">
                <a16:creationId xmlns:a16="http://schemas.microsoft.com/office/drawing/2014/main" id="{2AB55AE2-0087-4CDF-B98D-5DC9333481E0}"/>
              </a:ext>
            </a:extLst>
          </p:cNvPr>
          <p:cNvSpPr/>
          <p:nvPr/>
        </p:nvSpPr>
        <p:spPr>
          <a:xfrm rot="20886139">
            <a:off x="8544664" y="5317052"/>
            <a:ext cx="1341185"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Deviation</a:t>
            </a:r>
          </a:p>
        </p:txBody>
      </p:sp>
      <p:sp>
        <p:nvSpPr>
          <p:cNvPr id="4" name="Arrow: Left 3">
            <a:extLst>
              <a:ext uri="{FF2B5EF4-FFF2-40B4-BE49-F238E27FC236}">
                <a16:creationId xmlns:a16="http://schemas.microsoft.com/office/drawing/2014/main" id="{2F70C9CD-0013-4E57-B5B9-5F0892896903}"/>
              </a:ext>
            </a:extLst>
          </p:cNvPr>
          <p:cNvSpPr/>
          <p:nvPr/>
        </p:nvSpPr>
        <p:spPr>
          <a:xfrm rot="21198669">
            <a:off x="6049333" y="4616016"/>
            <a:ext cx="1459605"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VALUE</a:t>
            </a:r>
          </a:p>
        </p:txBody>
      </p:sp>
      <p:pic>
        <p:nvPicPr>
          <p:cNvPr id="5" name="Picture 4" descr="A picture containing clock, meter&#10;&#10;Description automatically generated">
            <a:extLst>
              <a:ext uri="{FF2B5EF4-FFF2-40B4-BE49-F238E27FC236}">
                <a16:creationId xmlns:a16="http://schemas.microsoft.com/office/drawing/2014/main" id="{C97FFA67-9F4F-4BD4-A27B-4C77A8600F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073" y="275384"/>
            <a:ext cx="1717090" cy="613860"/>
          </a:xfrm>
          <a:prstGeom prst="rect">
            <a:avLst/>
          </a:prstGeom>
        </p:spPr>
      </p:pic>
    </p:spTree>
    <p:extLst>
      <p:ext uri="{BB962C8B-B14F-4D97-AF65-F5344CB8AC3E}">
        <p14:creationId xmlns:p14="http://schemas.microsoft.com/office/powerpoint/2010/main" val="253030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12A4B7-BB28-4B3D-BF1B-82E68F7B5EF7}"/>
              </a:ext>
            </a:extLst>
          </p:cNvPr>
          <p:cNvPicPr>
            <a:picLocks noChangeAspect="1"/>
          </p:cNvPicPr>
          <p:nvPr/>
        </p:nvPicPr>
        <p:blipFill>
          <a:blip r:embed="rId2"/>
          <a:stretch>
            <a:fillRect/>
          </a:stretch>
        </p:blipFill>
        <p:spPr>
          <a:xfrm>
            <a:off x="0" y="0"/>
            <a:ext cx="10311205" cy="6772448"/>
          </a:xfrm>
          <a:prstGeom prst="rect">
            <a:avLst/>
          </a:prstGeom>
        </p:spPr>
      </p:pic>
      <p:pic>
        <p:nvPicPr>
          <p:cNvPr id="3" name="Picture 2" descr="A picture containing clock, meter&#10;&#10;Description automatically generated">
            <a:extLst>
              <a:ext uri="{FF2B5EF4-FFF2-40B4-BE49-F238E27FC236}">
                <a16:creationId xmlns:a16="http://schemas.microsoft.com/office/drawing/2014/main" id="{505FA582-04B7-4657-8C9D-F17F79039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5830" y="5928527"/>
            <a:ext cx="1717090" cy="613860"/>
          </a:xfrm>
          <a:prstGeom prst="rect">
            <a:avLst/>
          </a:prstGeom>
        </p:spPr>
      </p:pic>
    </p:spTree>
    <p:extLst>
      <p:ext uri="{BB962C8B-B14F-4D97-AF65-F5344CB8AC3E}">
        <p14:creationId xmlns:p14="http://schemas.microsoft.com/office/powerpoint/2010/main" val="19661842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TotalTime>
  <Words>535</Words>
  <Application>Microsoft Office PowerPoint</Application>
  <PresentationFormat>Widescreen</PresentationFormat>
  <Paragraphs>77</Paragraphs>
  <Slides>26</Slides>
  <Notes>9</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2" baseType="lpstr">
      <vt:lpstr>Arial</vt:lpstr>
      <vt:lpstr>Calibri</vt:lpstr>
      <vt:lpstr>Calibri Light</vt:lpstr>
      <vt:lpstr>Wingdings</vt:lpstr>
      <vt:lpstr>Office Theme</vt:lpstr>
      <vt:lpstr>Acrobat Document</vt:lpstr>
      <vt:lpstr>PowerPoint Presentation</vt:lpstr>
      <vt:lpstr>Who Sets List Price?</vt:lpstr>
      <vt:lpstr>FAIR MARKET VALUE Definition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the Class AGAIN</vt:lpstr>
      <vt:lpstr>CLICK NEW ERA UNIVERSITY</vt:lpstr>
      <vt:lpstr>CLICK UPLOAD</vt:lpstr>
      <vt:lpstr>Watch the VIDEOS</vt:lpstr>
      <vt:lpstr>Our Next Presentation (LIVE) of Price is RIGHT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Eddie San Roman</dc:creator>
  <cp:lastModifiedBy>Eddie San Roman</cp:lastModifiedBy>
  <cp:revision>33</cp:revision>
  <dcterms:created xsi:type="dcterms:W3CDTF">2020-03-05T02:30:27Z</dcterms:created>
  <dcterms:modified xsi:type="dcterms:W3CDTF">2020-03-10T09:01:34Z</dcterms:modified>
</cp:coreProperties>
</file>